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 id="2147483675" r:id="rId3"/>
  </p:sldMasterIdLst>
  <p:notesMasterIdLst>
    <p:notesMasterId r:id="rId41"/>
  </p:notesMasterIdLst>
  <p:handoutMasterIdLst>
    <p:handoutMasterId r:id="rId42"/>
  </p:handoutMasterIdLst>
  <p:sldIdLst>
    <p:sldId id="2865" r:id="rId4"/>
    <p:sldId id="2866" r:id="rId5"/>
    <p:sldId id="2880" r:id="rId6"/>
    <p:sldId id="2879" r:id="rId7"/>
    <p:sldId id="2868" r:id="rId8"/>
    <p:sldId id="2877" r:id="rId9"/>
    <p:sldId id="2867"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7" r:id="rId40"/>
  </p:sldIdLst>
  <p:sldSz cx="9144000" cy="5143500" type="screen16x9"/>
  <p:notesSz cx="9926638" cy="6797675"/>
  <p:custDataLst>
    <p:tags r:id="rId43"/>
  </p:custDataLst>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707" userDrawn="1">
          <p15:clr>
            <a:srgbClr val="A4A3A4"/>
          </p15:clr>
        </p15:guide>
        <p15:guide id="2" pos="288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cmAuthor id="2" name="作者" initials="A" lastIdx="0" clrIdx="1"/>
  <p:cmAuthor id="3" name="xu cs" initials="xc"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A6242C"/>
    <a:srgbClr val="305FB0"/>
    <a:srgbClr val="6096E6"/>
    <a:srgbClr val="4A050A"/>
    <a:srgbClr val="4F7FBC"/>
    <a:srgbClr val="D55959"/>
    <a:srgbClr val="F8941A"/>
    <a:srgbClr val="0285BC"/>
    <a:srgbClr val="F0C9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96" autoAdjust="0"/>
    <p:restoredTop sz="94660"/>
  </p:normalViewPr>
  <p:slideViewPr>
    <p:cSldViewPr showGuides="1">
      <p:cViewPr varScale="1">
        <p:scale>
          <a:sx n="109" d="100"/>
          <a:sy n="109" d="100"/>
        </p:scale>
        <p:origin x="523" y="82"/>
      </p:cViewPr>
      <p:guideLst>
        <p:guide orient="horz" pos="1707"/>
        <p:guide pos="288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818"/>
    </p:cViewPr>
  </p:sorterViewPr>
  <p:gridSpacing cx="76198" cy="7619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4301543" cy="341064"/>
          </a:xfrm>
          <a:prstGeom prst="rect">
            <a:avLst/>
          </a:prstGeom>
        </p:spPr>
        <p:txBody>
          <a:bodyPr vert="horz" lIns="90992" tIns="45496" rIns="90992" bIns="45496" rtlCol="0"/>
          <a:lstStyle>
            <a:lvl1pPr algn="l">
              <a:defRPr sz="1200"/>
            </a:lvl1pPr>
          </a:lstStyle>
          <a:p>
            <a:pPr fontAlgn="base"/>
            <a:endParaRPr lang="zh-CN" altLang="en-US" strike="noStrike" noProof="1"/>
          </a:p>
        </p:txBody>
      </p:sp>
      <p:sp>
        <p:nvSpPr>
          <p:cNvPr id="3" name="日期占位符 2"/>
          <p:cNvSpPr>
            <a:spLocks noGrp="1"/>
          </p:cNvSpPr>
          <p:nvPr>
            <p:ph type="dt" sz="quarter" idx="1"/>
          </p:nvPr>
        </p:nvSpPr>
        <p:spPr>
          <a:xfrm>
            <a:off x="5622798" y="1"/>
            <a:ext cx="4301543" cy="341064"/>
          </a:xfrm>
          <a:prstGeom prst="rect">
            <a:avLst/>
          </a:prstGeom>
        </p:spPr>
        <p:txBody>
          <a:bodyPr vert="horz" lIns="90992" tIns="45496" rIns="90992" bIns="45496" rtlCol="0"/>
          <a:lstStyle>
            <a:lvl1pPr algn="r">
              <a:defRPr sz="1200"/>
            </a:lvl1pPr>
          </a:lstStyle>
          <a:p>
            <a:pPr fontAlgn="base"/>
            <a:fld id="{0F9B84EA-7D68-4D60-9CB1-D50884785D1C}" type="datetimeFigureOut">
              <a:rPr lang="zh-CN" altLang="en-US" strike="noStrike" noProof="1" smtClean="0">
                <a:latin typeface="Arial" panose="020B0604020202020204" pitchFamily="34" charset="0"/>
                <a:ea typeface="宋体" panose="02010600030101010101" pitchFamily="2" charset="-122"/>
                <a:cs typeface="+mn-cs"/>
              </a:rPr>
              <a:t>2025/5/14</a:t>
            </a:fld>
            <a:endParaRPr lang="zh-CN" altLang="en-US" strike="noStrike" noProof="1"/>
          </a:p>
        </p:txBody>
      </p:sp>
      <p:sp>
        <p:nvSpPr>
          <p:cNvPr id="4" name="页脚占位符 3"/>
          <p:cNvSpPr>
            <a:spLocks noGrp="1"/>
          </p:cNvSpPr>
          <p:nvPr>
            <p:ph type="ftr" sz="quarter" idx="2"/>
          </p:nvPr>
        </p:nvSpPr>
        <p:spPr>
          <a:xfrm>
            <a:off x="0" y="6456612"/>
            <a:ext cx="4301543" cy="341064"/>
          </a:xfrm>
          <a:prstGeom prst="rect">
            <a:avLst/>
          </a:prstGeom>
        </p:spPr>
        <p:txBody>
          <a:bodyPr vert="horz" lIns="90992" tIns="45496" rIns="90992" bIns="45496" rtlCol="0" anchor="b"/>
          <a:lstStyle>
            <a:lvl1pPr algn="l">
              <a:defRPr sz="1200"/>
            </a:lvl1pPr>
          </a:lstStyle>
          <a:p>
            <a:pPr fontAlgn="base"/>
            <a:endParaRPr lang="zh-CN" altLang="en-US" strike="noStrike" noProof="1"/>
          </a:p>
        </p:txBody>
      </p:sp>
      <p:sp>
        <p:nvSpPr>
          <p:cNvPr id="5" name="灯片编号占位符 4"/>
          <p:cNvSpPr>
            <a:spLocks noGrp="1"/>
          </p:cNvSpPr>
          <p:nvPr>
            <p:ph type="sldNum" sz="quarter" idx="3"/>
          </p:nvPr>
        </p:nvSpPr>
        <p:spPr>
          <a:xfrm>
            <a:off x="5622798" y="6456612"/>
            <a:ext cx="4301543" cy="341064"/>
          </a:xfrm>
          <a:prstGeom prst="rect">
            <a:avLst/>
          </a:prstGeom>
        </p:spPr>
        <p:txBody>
          <a:bodyPr vert="horz" lIns="90992" tIns="45496" rIns="90992" bIns="45496" rtlCol="0" anchor="b"/>
          <a:lstStyle>
            <a:lvl1pPr algn="r">
              <a:defRPr sz="1200"/>
            </a:lvl1pPr>
          </a:lstStyle>
          <a:p>
            <a:pPr fontAlgn="base"/>
            <a:fld id="{8D4E0FC9-F1F8-4FAE-9988-3BA365CFD46F}"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01543" cy="339884"/>
          </a:xfrm>
          <a:prstGeom prst="rect">
            <a:avLst/>
          </a:prstGeom>
        </p:spPr>
        <p:txBody>
          <a:bodyPr vert="horz" lIns="90992" tIns="45496" rIns="90992" bIns="45496" rtlCol="0"/>
          <a:lstStyle>
            <a:lvl1pPr algn="l" fontAlgn="auto">
              <a:spcBef>
                <a:spcPts val="0"/>
              </a:spcBef>
              <a:spcAft>
                <a:spcPts val="0"/>
              </a:spcAft>
              <a:defRPr sz="1200">
                <a:latin typeface="+mn-lt"/>
                <a:ea typeface="+mn-ea"/>
              </a:defRPr>
            </a:lvl1pPr>
          </a:lstStyle>
          <a:p>
            <a:pPr fontAlgn="auto">
              <a:defRPr/>
            </a:pPr>
            <a:endParaRPr lang="zh-CN" altLang="en-US" strike="noStrike" noProof="1"/>
          </a:p>
        </p:txBody>
      </p:sp>
      <p:sp>
        <p:nvSpPr>
          <p:cNvPr id="3" name="日期占位符 2"/>
          <p:cNvSpPr>
            <a:spLocks noGrp="1"/>
          </p:cNvSpPr>
          <p:nvPr>
            <p:ph type="dt" idx="1"/>
          </p:nvPr>
        </p:nvSpPr>
        <p:spPr>
          <a:xfrm>
            <a:off x="5622798" y="0"/>
            <a:ext cx="4301543" cy="339884"/>
          </a:xfrm>
          <a:prstGeom prst="rect">
            <a:avLst/>
          </a:prstGeom>
        </p:spPr>
        <p:txBody>
          <a:bodyPr vert="horz" lIns="90992" tIns="45496" rIns="90992" bIns="45496" rtlCol="0"/>
          <a:lstStyle>
            <a:lvl1pPr algn="r" fontAlgn="auto">
              <a:spcBef>
                <a:spcPts val="0"/>
              </a:spcBef>
              <a:spcAft>
                <a:spcPts val="0"/>
              </a:spcAft>
              <a:defRPr sz="1200">
                <a:latin typeface="+mn-lt"/>
                <a:ea typeface="+mn-ea"/>
              </a:defRPr>
            </a:lvl1pPr>
          </a:lstStyle>
          <a:p>
            <a:pPr fontAlgn="auto">
              <a:defRPr/>
            </a:pPr>
            <a:fld id="{8AAC0FA5-CDB0-40D8-A280-24D225697B60}" type="datetimeFigureOut">
              <a:rPr lang="zh-CN" altLang="en-US" strike="noStrike" noProof="1">
                <a:latin typeface="+mn-lt"/>
                <a:ea typeface="+mn-ea"/>
                <a:cs typeface="+mn-cs"/>
              </a:rPr>
              <a:t>2025/5/14</a:t>
            </a:fld>
            <a:endParaRPr lang="zh-CN" altLang="en-US" strike="noStrike" noProof="1"/>
          </a:p>
        </p:txBody>
      </p:sp>
      <p:sp>
        <p:nvSpPr>
          <p:cNvPr id="18436" name="幻灯片图像占位符 3"/>
          <p:cNvSpPr>
            <a:spLocks noGrp="1" noRot="1" noChangeAspect="1"/>
          </p:cNvSpPr>
          <p:nvPr>
            <p:ph type="sldImg"/>
          </p:nvPr>
        </p:nvSpPr>
        <p:spPr>
          <a:xfrm>
            <a:off x="2697163" y="509588"/>
            <a:ext cx="4532312" cy="2549525"/>
          </a:xfrm>
          <a:prstGeom prst="rect">
            <a:avLst/>
          </a:prstGeom>
          <a:noFill/>
          <a:ln w="12700" cap="flat" cmpd="sng">
            <a:solidFill>
              <a:srgbClr val="000000"/>
            </a:solidFill>
            <a:prstDash val="solid"/>
            <a:round/>
            <a:headEnd type="none" w="med" len="med"/>
            <a:tailEnd type="none" w="med" len="med"/>
          </a:ln>
        </p:spPr>
      </p:sp>
      <p:sp>
        <p:nvSpPr>
          <p:cNvPr id="18437" name="备注占位符 4"/>
          <p:cNvSpPr>
            <a:spLocks noGrp="1"/>
          </p:cNvSpPr>
          <p:nvPr>
            <p:ph type="body" sz="quarter"/>
          </p:nvPr>
        </p:nvSpPr>
        <p:spPr>
          <a:xfrm>
            <a:off x="992664" y="3228896"/>
            <a:ext cx="7941310" cy="3058954"/>
          </a:xfrm>
          <a:prstGeom prst="rect">
            <a:avLst/>
          </a:prstGeom>
          <a:noFill/>
          <a:ln w="9525">
            <a:noFill/>
          </a:ln>
        </p:spPr>
        <p:txBody>
          <a:bodyPr vert="horz" lIns="90992" tIns="45496" rIns="90992" bIns="45496" anchor="t"/>
          <a:lstStyle/>
          <a:p>
            <a:pPr lvl="0"/>
            <a:r>
              <a:rPr lang="zh-CN" altLang="en-US"/>
              <a:t>单击此处编辑母版文本样式</a:t>
            </a:r>
          </a:p>
          <a:p>
            <a:pPr lvl="1" indent="0"/>
            <a:r>
              <a:rPr lang="zh-CN" altLang="en-US"/>
              <a:t>第二级</a:t>
            </a:r>
          </a:p>
          <a:p>
            <a:pPr lvl="2" indent="0"/>
            <a:r>
              <a:rPr lang="zh-CN" altLang="en-US"/>
              <a:t>第三级</a:t>
            </a:r>
          </a:p>
          <a:p>
            <a:pPr lvl="3" indent="0"/>
            <a:r>
              <a:rPr lang="zh-CN" altLang="en-US"/>
              <a:t>第四级</a:t>
            </a:r>
          </a:p>
          <a:p>
            <a:pPr lvl="4" indent="0"/>
            <a:r>
              <a:rPr lang="zh-CN" altLang="en-US"/>
              <a:t>第五级</a:t>
            </a:r>
          </a:p>
        </p:txBody>
      </p:sp>
      <p:sp>
        <p:nvSpPr>
          <p:cNvPr id="6" name="页脚占位符 5"/>
          <p:cNvSpPr>
            <a:spLocks noGrp="1"/>
          </p:cNvSpPr>
          <p:nvPr>
            <p:ph type="ftr" sz="quarter" idx="4"/>
          </p:nvPr>
        </p:nvSpPr>
        <p:spPr>
          <a:xfrm>
            <a:off x="0" y="6456612"/>
            <a:ext cx="4301543" cy="339884"/>
          </a:xfrm>
          <a:prstGeom prst="rect">
            <a:avLst/>
          </a:prstGeom>
        </p:spPr>
        <p:txBody>
          <a:bodyPr vert="horz" lIns="90992" tIns="45496" rIns="90992" bIns="45496" rtlCol="0" anchor="b"/>
          <a:lstStyle>
            <a:lvl1pPr algn="l" fontAlgn="auto">
              <a:spcBef>
                <a:spcPts val="0"/>
              </a:spcBef>
              <a:spcAft>
                <a:spcPts val="0"/>
              </a:spcAft>
              <a:defRPr sz="1200">
                <a:latin typeface="+mn-lt"/>
                <a:ea typeface="+mn-ea"/>
              </a:defRPr>
            </a:lvl1pPr>
          </a:lstStyle>
          <a:p>
            <a:pPr fontAlgn="auto">
              <a:defRPr/>
            </a:pPr>
            <a:endParaRPr lang="zh-CN" altLang="en-US" strike="noStrike" noProof="1"/>
          </a:p>
        </p:txBody>
      </p:sp>
      <p:sp>
        <p:nvSpPr>
          <p:cNvPr id="7" name="灯片编号占位符 6"/>
          <p:cNvSpPr>
            <a:spLocks noGrp="1"/>
          </p:cNvSpPr>
          <p:nvPr>
            <p:ph type="sldNum" sz="quarter" idx="5"/>
          </p:nvPr>
        </p:nvSpPr>
        <p:spPr>
          <a:xfrm>
            <a:off x="5622798" y="6456612"/>
            <a:ext cx="4301543" cy="339884"/>
          </a:xfrm>
          <a:prstGeom prst="rect">
            <a:avLst/>
          </a:prstGeom>
        </p:spPr>
        <p:txBody>
          <a:bodyPr vert="horz" lIns="90992" tIns="45496" rIns="90992" bIns="45496" rtlCol="0" anchor="b"/>
          <a:lstStyle>
            <a:lvl1pPr algn="r" fontAlgn="auto">
              <a:spcBef>
                <a:spcPts val="0"/>
              </a:spcBef>
              <a:spcAft>
                <a:spcPts val="0"/>
              </a:spcAft>
              <a:defRPr sz="1200">
                <a:latin typeface="+mn-lt"/>
                <a:ea typeface="+mn-ea"/>
              </a:defRPr>
            </a:lvl1pPr>
          </a:lstStyle>
          <a:p>
            <a:pPr fontAlgn="auto">
              <a:defRPr/>
            </a:pPr>
            <a:fld id="{49B08E2D-AA76-499C-AE92-D76270E8D771}" type="slidenum">
              <a:rPr lang="zh-CN" altLang="en-US" strike="noStrike" noProof="1">
                <a:latin typeface="+mn-lt"/>
                <a:ea typeface="+mn-ea"/>
                <a:cs typeface="+mn-cs"/>
              </a:rPr>
              <a:t>‹#›</a:t>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4"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3.png"/><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4"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4"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4"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4"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image" Target="../media/image3.png"/><Relationship Id="rId4"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 Id="rId4"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4"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4"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4"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4"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4"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p>
        </p:txBody>
      </p:sp>
      <p:sp>
        <p:nvSpPr>
          <p:cNvPr id="3" name="日期占位符 2"/>
          <p:cNvSpPr>
            <a:spLocks noGrp="1"/>
          </p:cNvSpPr>
          <p:nvPr>
            <p:ph type="dt" sz="half" idx="10"/>
          </p:nvPr>
        </p:nvSpPr>
        <p:spPr/>
        <p:txBody>
          <a:body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4" name="页脚占位符 3"/>
          <p:cNvSpPr>
            <a:spLocks noGrp="1"/>
          </p:cNvSpPr>
          <p:nvPr>
            <p:ph type="ftr" sz="quarter" idx="11"/>
          </p:nvPr>
        </p:nvSpPr>
        <p:spPr/>
        <p:txBody>
          <a:bodyPr/>
          <a:lstStyle/>
          <a:p>
            <a:pPr fontAlgn="base"/>
            <a:endParaRPr lang="zh-CN" altLang="en-US" strike="noStrike" noProof="1"/>
          </a:p>
        </p:txBody>
      </p:sp>
      <p:sp>
        <p:nvSpPr>
          <p:cNvPr id="5" name="灯片编号占位符 4"/>
          <p:cNvSpPr>
            <a:spLocks noGrp="1"/>
          </p:cNvSpPr>
          <p:nvPr>
            <p:ph type="sldNum" sz="quarter" idx="12"/>
          </p:nvPr>
        </p:nvSpPr>
        <p:spPr/>
        <p:txBody>
          <a:body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456300" y="580602"/>
            <a:ext cx="8229600" cy="4112819"/>
          </a:xfrm>
        </p:spPr>
        <p:txBody>
          <a:bodyPr/>
          <a:lstStyle>
            <a:lvl1pPr marL="171450" indent="-17145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8572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200150" indent="-17145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15430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99100" y="1863326"/>
            <a:ext cx="7349400" cy="764234"/>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45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单击此处编辑标题</a:t>
            </a:r>
          </a:p>
        </p:txBody>
      </p:sp>
      <p:sp>
        <p:nvSpPr>
          <p:cNvPr id="7" name="文本占位符 6"/>
          <p:cNvSpPr>
            <a:spLocks noGrp="1"/>
          </p:cNvSpPr>
          <p:nvPr>
            <p:ph type="body" sz="quarter" idx="13"/>
          </p:nvPr>
        </p:nvSpPr>
        <p:spPr>
          <a:xfrm>
            <a:off x="899100" y="2670767"/>
            <a:ext cx="7349400" cy="353762"/>
          </a:xfrm>
        </p:spPr>
        <p:txBody>
          <a:bodyPr lIns="90000" tIns="46800" rIns="90000" bIns="46800">
            <a:normAutofit/>
          </a:bodyPr>
          <a:lstStyle>
            <a:lvl1pPr marL="0" indent="0" algn="ctr">
              <a:lnSpc>
                <a:spcPct val="110000"/>
              </a:lnSpc>
              <a:buNone/>
              <a:defRPr sz="1800" spc="200" baseline="0">
                <a:solidFill>
                  <a:schemeClr val="tx1">
                    <a:lumMod val="65000"/>
                    <a:lumOff val="35000"/>
                  </a:schemeClr>
                </a:solidFill>
              </a:defRPr>
            </a:lvl1pPr>
          </a:lstStyle>
          <a:p>
            <a:pPr lvl="0" fontAlgn="auto"/>
            <a:r>
              <a:rPr lang="zh-CN" altLang="en-US" strike="noStrike" noProof="1"/>
              <a:t>单击此处编辑母版文本样式</a:t>
            </a:r>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343"/>
            <a:ext cx="7772400" cy="1102995"/>
          </a:xfrm>
          <a:prstGeom prst="rect">
            <a:avLst/>
          </a:prstGeom>
        </p:spPr>
        <p:txBody>
          <a:bodyPr/>
          <a:lstStyle/>
          <a:p>
            <a:r>
              <a:rPr lang="zh-CN" altLang="en-US" dirty="0"/>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zh-CN" altLang="en-US" dirty="0"/>
              <a:t>单击此处编辑母版副标题样式</a:t>
            </a:r>
          </a:p>
        </p:txBody>
      </p:sp>
      <p:sp>
        <p:nvSpPr>
          <p:cNvPr id="4" name="日期占位符 3"/>
          <p:cNvSpPr>
            <a:spLocks noGrp="1" noChangeArrowheads="1"/>
          </p:cNvSpPr>
          <p:nvPr>
            <p:ph type="dt" sz="half" idx="10"/>
          </p:nvPr>
        </p:nvSpPr>
        <p:spPr/>
        <p:txBody>
          <a:bodyPr/>
          <a:lstStyle>
            <a:lvl1pPr>
              <a:defRPr/>
            </a:lvl1pPr>
          </a:lstStyle>
          <a:p>
            <a:pPr>
              <a:defRPr/>
            </a:pPr>
            <a:fld id="{F0D209B4-6CFD-474D-8E28-6962725F0733}" type="datetime1">
              <a:rPr lang="en-US"/>
              <a:t>5/14/2025</a:t>
            </a:fld>
            <a:endParaRPr 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dirty="0"/>
          </a:p>
        </p:txBody>
      </p:sp>
      <p:sp>
        <p:nvSpPr>
          <p:cNvPr id="6" name="灯片编号占位符 5"/>
          <p:cNvSpPr>
            <a:spLocks noGrp="1" noChangeArrowheads="1"/>
          </p:cNvSpPr>
          <p:nvPr>
            <p:ph type="sldNum" sz="quarter" idx="12"/>
          </p:nvPr>
        </p:nvSpPr>
        <p:spPr/>
        <p:txBody>
          <a:bodyPr/>
          <a:lstStyle>
            <a:lvl1pPr>
              <a:defRPr/>
            </a:lvl1pPr>
          </a:lstStyle>
          <a:p>
            <a:pPr>
              <a:defRPr/>
            </a:pPr>
            <a:fld id="{D7BD3565-84CA-4CFC-85E8-AD2968A5A099}" type="slidenum">
              <a:rPr lang="zh-CN" altLang="en-US"/>
              <a:t>‹#›</a:t>
            </a:fld>
            <a:endParaRPr 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CFCFC"/>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p>
        </p:txBody>
      </p:sp>
      <p:sp>
        <p:nvSpPr>
          <p:cNvPr id="3" name="日期占位符 2"/>
          <p:cNvSpPr>
            <a:spLocks noGrp="1"/>
          </p:cNvSpPr>
          <p:nvPr>
            <p:ph type="dt" sz="half" idx="10"/>
          </p:nvPr>
        </p:nvSpPr>
        <p:spPr/>
        <p:txBody>
          <a:body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4" name="页脚占位符 3"/>
          <p:cNvSpPr>
            <a:spLocks noGrp="1"/>
          </p:cNvSpPr>
          <p:nvPr>
            <p:ph type="ftr" sz="quarter" idx="11"/>
          </p:nvPr>
        </p:nvSpPr>
        <p:spPr/>
        <p:txBody>
          <a:bodyPr/>
          <a:lstStyle/>
          <a:p>
            <a:pPr fontAlgn="base"/>
            <a:endParaRPr lang="zh-CN" altLang="en-US" strike="noStrike" noProof="1"/>
          </a:p>
        </p:txBody>
      </p:sp>
      <p:sp>
        <p:nvSpPr>
          <p:cNvPr id="5" name="灯片编号占位符 4"/>
          <p:cNvSpPr>
            <a:spLocks noGrp="1"/>
          </p:cNvSpPr>
          <p:nvPr>
            <p:ph type="sldNum" sz="quarter" idx="12"/>
          </p:nvPr>
        </p:nvSpPr>
        <p:spPr/>
        <p:txBody>
          <a:body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idx="1"/>
          </p:nvPr>
        </p:nvSpPr>
        <p:spPr>
          <a:xfrm>
            <a:off x="456300" y="1117996"/>
            <a:ext cx="8226900" cy="3570024"/>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vl6pPr marL="1714500" indent="0">
              <a:buNone/>
              <a:defRPr/>
            </a:lvl6pPr>
          </a:lstStyle>
          <a:p>
            <a:pPr lvl="0" fontAlgn="auto"/>
            <a:r>
              <a:rPr sz="1350" strike="noStrike" noProof="1">
                <a:sym typeface="+mn-ea"/>
              </a:rPr>
              <a:t>单击此处编辑母版文本样式</a:t>
            </a:r>
            <a:endParaRPr strike="noStrike" noProof="1">
              <a:sym typeface="+mn-ea"/>
            </a:endParaRP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1">
          <a:blip r:embed="rId5" cstate="prin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59105" y="78105"/>
            <a:ext cx="5826760" cy="406400"/>
          </a:xfrm>
        </p:spPr>
        <p:txBody>
          <a:bodyPr lIns="90000" tIns="46800" rIns="90000" bIns="46800" anchor="b" anchorCtr="0">
            <a:normAutofit/>
          </a:bodyPr>
          <a:lstStyle>
            <a:lvl1pPr>
              <a:defRPr sz="2000" b="1" i="0" u="none" strike="noStrike" kern="1200" cap="none" spc="300" normalizeH="0" baseline="0">
                <a:solidFill>
                  <a:srgbClr val="A6262D"/>
                </a:solidFill>
                <a:effectLst/>
                <a:uFillTx/>
              </a:defRPr>
            </a:lvl1pPr>
          </a:lstStyle>
          <a:p>
            <a:pPr fontAlgn="auto"/>
            <a:r>
              <a:rPr lang="zh-CN" altLang="en-US" strike="noStrike" noProof="1"/>
              <a:t>单击此处编辑标题</a:t>
            </a:r>
          </a:p>
        </p:txBody>
      </p:sp>
      <p:sp>
        <p:nvSpPr>
          <p:cNvPr id="3" name="文本占位符 2"/>
          <p:cNvSpPr>
            <a:spLocks noGrp="1"/>
          </p:cNvSpPr>
          <p:nvPr>
            <p:ph type="body" idx="1" hasCustomPrompt="1"/>
          </p:nvPr>
        </p:nvSpPr>
        <p:spPr>
          <a:xfrm>
            <a:off x="585470" y="933450"/>
            <a:ext cx="7843520" cy="3277235"/>
          </a:xfrm>
        </p:spPr>
        <p:txBody>
          <a:bodyPr lIns="90000" tIns="46800" rIns="90000" bIns="46800">
            <a:normAutofit/>
          </a:bodyPr>
          <a:lstStyle>
            <a:lvl1pPr marL="0" indent="0" eaLnBrk="1" fontAlgn="auto" latinLnBrk="0" hangingPunct="1">
              <a:lnSpc>
                <a:spcPct val="130000"/>
              </a:lnSpc>
              <a:buNone/>
              <a:defRPr kumimoji="0" lang="zh-CN" altLang="en-US" sz="1350" b="0" i="0" u="none" strike="noStrike" kern="1200" cap="none" spc="150" normalizeH="0" baseline="0" noProof="1">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fontAlgn="auto"/>
            <a:r>
              <a:rPr lang="zh-CN" altLang="en-US" sz="1350" strike="noStrike" noProof="1"/>
              <a:t>单击此处编辑文本</a:t>
            </a:r>
            <a:endParaRPr lang="zh-CN" altLang="en-US" strike="noStrike" noProof="1"/>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sz="half" idx="1"/>
          </p:nvPr>
        </p:nvSpPr>
        <p:spPr>
          <a:xfrm>
            <a:off x="456300" y="1126097"/>
            <a:ext cx="3882600" cy="3561923"/>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808700" y="1126097"/>
            <a:ext cx="3882600" cy="3561923"/>
          </a:xfrm>
        </p:spPr>
        <p:txBody>
          <a:bodyPr lIns="90000" tIns="46800" rIns="90000" bIns="46800">
            <a:normAutofit/>
          </a:bodyPr>
          <a:lstStyle>
            <a:lvl1pPr marL="171450" indent="-171450" eaLnBrk="1" fontAlgn="auto" latinLnBrk="0" hangingPunct="1">
              <a:lnSpc>
                <a:spcPct val="130000"/>
              </a:lnSpc>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2pPr>
            <a:lvl3pPr marL="857250" indent="-171450" eaLnBrk="1" fontAlgn="auto" latinLnBrk="0" hangingPunct="1">
              <a:lnSpc>
                <a:spcPct val="120000"/>
              </a:lnSpc>
              <a:buFont typeface="Arial" panose="020B0604020202020204" pitchFamily="34" charset="0"/>
              <a:buChar char="●"/>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3pPr>
            <a:lvl4pPr marL="1200150" indent="-171450" eaLnBrk="1" fontAlgn="auto" latinLnBrk="0" hangingPunct="1">
              <a:lnSpc>
                <a:spcPct val="120000"/>
              </a:lnSpc>
              <a:buFont typeface="Wingdings" panose="05000000000000000000" charset="0"/>
              <a:buChar char=""/>
              <a:defRPr sz="105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4pPr>
            <a:lvl5pPr eaLnBrk="1" fontAlgn="auto" latinLnBrk="0" hangingPunct="1">
              <a:lnSpc>
                <a:spcPct val="120000"/>
              </a:lnSpc>
              <a:defRPr sz="1050" u="none" strike="noStrike" kern="1200" cap="none" spc="150" normalizeH="0">
                <a:solidFill>
                  <a:schemeClr val="tx1">
                    <a:lumMod val="65000"/>
                    <a:lumOff val="35000"/>
                  </a:schemeClr>
                </a:solidFill>
                <a:latin typeface="Arial" panose="020B0604020202020204" pitchFamily="34" charset="0"/>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5" name="日期占位符 4"/>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6" name="页脚占位符 5"/>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文本占位符 2"/>
          <p:cNvSpPr>
            <a:spLocks noGrp="1"/>
          </p:cNvSpPr>
          <p:nvPr>
            <p:ph type="body" idx="1" hasCustomPrompt="1"/>
          </p:nvPr>
        </p:nvSpPr>
        <p:spPr>
          <a:xfrm>
            <a:off x="456300" y="1072088"/>
            <a:ext cx="4006800" cy="286250"/>
          </a:xfrm>
        </p:spPr>
        <p:txBody>
          <a:bodyPr lIns="101600" tIns="38100" rIns="76200" bIns="38100" anchor="t" anchorCtr="0">
            <a:normAutofit/>
          </a:bodyPr>
          <a:lstStyle>
            <a:lvl1pPr marL="0" indent="0" eaLnBrk="1" fontAlgn="auto" latinLnBrk="0" hangingPunct="1">
              <a:lnSpc>
                <a:spcPct val="100000"/>
              </a:lnSpc>
              <a:spcAft>
                <a:spcPts val="0"/>
              </a:spcAft>
              <a:buNone/>
              <a:defRPr sz="1500" b="1" u="none" strike="noStrike" kern="1200" cap="none" spc="200" normalizeH="0" baseline="0">
                <a:solidFill>
                  <a:schemeClr val="tx1">
                    <a:lumMod val="75000"/>
                    <a:lumOff val="25000"/>
                  </a:schemeClr>
                </a:solidFill>
                <a:uFillTx/>
                <a:latin typeface="Arial" panose="020B0604020202020204" pitchFamily="34" charset="0"/>
                <a:ea typeface="黑体" panose="02010609060101010101" pitchFamily="49"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fontAlgn="auto"/>
            <a:r>
              <a:rPr lang="zh-CN" altLang="en-US" strike="noStrike" noProof="1"/>
              <a:t>单击此处编辑文本</a:t>
            </a:r>
          </a:p>
        </p:txBody>
      </p:sp>
      <p:sp>
        <p:nvSpPr>
          <p:cNvPr id="4" name="内容占位符 3"/>
          <p:cNvSpPr>
            <a:spLocks noGrp="1"/>
          </p:cNvSpPr>
          <p:nvPr>
            <p:ph sz="half" idx="2"/>
          </p:nvPr>
        </p:nvSpPr>
        <p:spPr>
          <a:xfrm>
            <a:off x="456300" y="1390743"/>
            <a:ext cx="4006800" cy="3297277"/>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5" name="文本占位符 4"/>
          <p:cNvSpPr>
            <a:spLocks noGrp="1"/>
          </p:cNvSpPr>
          <p:nvPr>
            <p:ph type="body" sz="quarter" idx="3" hasCustomPrompt="1"/>
          </p:nvPr>
        </p:nvSpPr>
        <p:spPr>
          <a:xfrm>
            <a:off x="4676813" y="1066483"/>
            <a:ext cx="4006800" cy="28625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1" i="0" u="none" strike="noStrike" kern="1200" cap="none" spc="200" normalizeH="0" baseline="0" noProof="1" dirty="0">
                <a:solidFill>
                  <a:schemeClr val="tx1">
                    <a:lumMod val="75000"/>
                    <a:lumOff val="25000"/>
                  </a:schemeClr>
                </a:solidFill>
                <a:uFillTx/>
                <a:latin typeface="Arial" panose="020B0604020202020204" pitchFamily="34" charset="0"/>
                <a:ea typeface="黑体" panose="02010609060101010101" pitchFamily="49"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fontAlgn="auto"/>
            <a:r>
              <a:rPr strike="noStrike" noProof="1">
                <a:sym typeface="+mn-ea"/>
              </a:rPr>
              <a:t>单击此处编辑文本</a:t>
            </a:r>
          </a:p>
        </p:txBody>
      </p:sp>
      <p:sp>
        <p:nvSpPr>
          <p:cNvPr id="6" name="内容占位符 5"/>
          <p:cNvSpPr>
            <a:spLocks noGrp="1"/>
          </p:cNvSpPr>
          <p:nvPr>
            <p:ph sz="quarter" idx="4"/>
          </p:nvPr>
        </p:nvSpPr>
        <p:spPr>
          <a:xfrm>
            <a:off x="4676813" y="1390743"/>
            <a:ext cx="4006800" cy="3297277"/>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7" name="日期占位符 6"/>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8" name="页脚占位符 7"/>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8"/>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idx="1"/>
          </p:nvPr>
        </p:nvSpPr>
        <p:spPr>
          <a:xfrm>
            <a:off x="456300" y="1117996"/>
            <a:ext cx="8226900" cy="3570024"/>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vl6pPr marL="1714500" indent="0">
              <a:buNone/>
              <a:defRPr/>
            </a:lvl6pPr>
          </a:lstStyle>
          <a:p>
            <a:pPr lvl="0" fontAlgn="auto"/>
            <a:r>
              <a:rPr sz="1350" strike="noStrike" noProof="1">
                <a:sym typeface="+mn-ea"/>
              </a:rPr>
              <a:t>单击此处编辑母版文本样式</a:t>
            </a:r>
            <a:endParaRPr strike="noStrike" noProof="1">
              <a:sym typeface="+mn-ea"/>
            </a:endParaRP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3" name="页脚占位符 2"/>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4" name="灯片编号占位符 3"/>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456300" y="1166604"/>
            <a:ext cx="3924808" cy="345660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a:sym typeface="+mn-ea"/>
            </a:endParaRPr>
          </a:p>
        </p:txBody>
      </p:sp>
      <p:sp>
        <p:nvSpPr>
          <p:cNvPr id="4" name="文本占位符 3"/>
          <p:cNvSpPr>
            <a:spLocks noGrp="1"/>
          </p:cNvSpPr>
          <p:nvPr>
            <p:ph type="body" sz="half" idx="2"/>
          </p:nvPr>
        </p:nvSpPr>
        <p:spPr>
          <a:xfrm>
            <a:off x="4762800" y="1166604"/>
            <a:ext cx="3920400" cy="345660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3429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fontAlgn="auto"/>
            <a:r>
              <a:rPr strike="noStrike" noProof="1">
                <a:sym typeface="+mn-ea"/>
              </a:rPr>
              <a:t>单击此处编辑母版文本样式</a:t>
            </a:r>
          </a:p>
        </p:txBody>
      </p:sp>
      <p:sp>
        <p:nvSpPr>
          <p:cNvPr id="9" name="标题 8"/>
          <p:cNvSpPr>
            <a:spLocks noGrp="1"/>
          </p:cNvSpPr>
          <p:nvPr>
            <p:ph type="title"/>
          </p:nvPr>
        </p:nvSpPr>
        <p:spPr/>
        <p:txBody>
          <a:bodyPr/>
          <a:lstStyle>
            <a:lvl1pPr>
              <a:defRPr baseline="0"/>
            </a:lvl1pPr>
          </a:lstStyle>
          <a:p>
            <a:pPr fontAlgn="auto"/>
            <a:r>
              <a:rPr lang="zh-CN" altLang="en-US" strike="noStrike" noProof="1"/>
              <a:t>单击此处编辑母版标题样式</a:t>
            </a:r>
          </a:p>
        </p:txBody>
      </p:sp>
      <p:sp>
        <p:nvSpPr>
          <p:cNvPr id="5" name="日期占位符 4"/>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9EFD9D74-47D9-4702-A33C-335B63B48DBF}"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6" name="页脚占位符 5"/>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FABC47A4-756D-490B-A52F-7D9E2C9FC05F}"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676100" y="685920"/>
            <a:ext cx="783000" cy="377256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1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单击此处编辑标题</a:t>
            </a:r>
          </a:p>
        </p:txBody>
      </p:sp>
      <p:sp>
        <p:nvSpPr>
          <p:cNvPr id="3" name="竖排文字占位符 2"/>
          <p:cNvSpPr>
            <a:spLocks noGrp="1"/>
          </p:cNvSpPr>
          <p:nvPr>
            <p:ph type="body" orient="vert" idx="1"/>
          </p:nvPr>
        </p:nvSpPr>
        <p:spPr>
          <a:xfrm>
            <a:off x="685800" y="685920"/>
            <a:ext cx="6876900" cy="3772560"/>
          </a:xfrm>
        </p:spPr>
        <p:txBody>
          <a:bodyPr vert="eaVert" lIns="46800" tIns="46800" rIns="46800" bIns="46800"/>
          <a:lstStyle>
            <a:lvl1pPr marL="171450" indent="-17145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514350" indent="-17145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857250" indent="-17145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200150" indent="-17145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1543050" indent="-17145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456300" y="580602"/>
            <a:ext cx="8229600" cy="4112819"/>
          </a:xfrm>
        </p:spPr>
        <p:txBody>
          <a:bodyPr/>
          <a:lstStyle>
            <a:lvl1pPr marL="171450" indent="-17145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8572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200150" indent="-17145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15430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99100" y="1863326"/>
            <a:ext cx="7349400" cy="764234"/>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45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单击此处编辑标题</a:t>
            </a:r>
          </a:p>
        </p:txBody>
      </p:sp>
      <p:sp>
        <p:nvSpPr>
          <p:cNvPr id="7" name="文本占位符 6"/>
          <p:cNvSpPr>
            <a:spLocks noGrp="1"/>
          </p:cNvSpPr>
          <p:nvPr>
            <p:ph type="body" sz="quarter" idx="13"/>
          </p:nvPr>
        </p:nvSpPr>
        <p:spPr>
          <a:xfrm>
            <a:off x="899100" y="2670767"/>
            <a:ext cx="7349400" cy="353762"/>
          </a:xfrm>
        </p:spPr>
        <p:txBody>
          <a:bodyPr lIns="90000" tIns="46800" rIns="90000" bIns="46800">
            <a:normAutofit/>
          </a:bodyPr>
          <a:lstStyle>
            <a:lvl1pPr marL="0" indent="0" algn="ctr">
              <a:lnSpc>
                <a:spcPct val="110000"/>
              </a:lnSpc>
              <a:buNone/>
              <a:defRPr sz="1800" spc="200" baseline="0">
                <a:solidFill>
                  <a:schemeClr val="tx1">
                    <a:lumMod val="65000"/>
                    <a:lumOff val="35000"/>
                  </a:schemeClr>
                </a:solidFill>
              </a:defRPr>
            </a:lvl1pPr>
          </a:lstStyle>
          <a:p>
            <a:pPr lvl="0" fontAlgn="auto"/>
            <a:r>
              <a:rPr lang="zh-CN" altLang="en-US" strike="noStrike" noProof="1"/>
              <a:t>单击此处编辑母版文本样式</a:t>
            </a:r>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p>
        </p:txBody>
      </p:sp>
      <p:sp>
        <p:nvSpPr>
          <p:cNvPr id="3" name="日期占位符 2"/>
          <p:cNvSpPr>
            <a:spLocks noGrp="1"/>
          </p:cNvSpPr>
          <p:nvPr>
            <p:ph type="dt" sz="half" idx="10"/>
          </p:nvPr>
        </p:nvSpPr>
        <p:spPr/>
        <p:txBody>
          <a:body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4" name="页脚占位符 3"/>
          <p:cNvSpPr>
            <a:spLocks noGrp="1"/>
          </p:cNvSpPr>
          <p:nvPr>
            <p:ph type="ftr" sz="quarter" idx="11"/>
          </p:nvPr>
        </p:nvSpPr>
        <p:spPr/>
        <p:txBody>
          <a:bodyPr/>
          <a:lstStyle/>
          <a:p>
            <a:pPr fontAlgn="base"/>
            <a:endParaRPr lang="zh-CN" altLang="en-US" strike="noStrike" noProof="1"/>
          </a:p>
        </p:txBody>
      </p:sp>
      <p:sp>
        <p:nvSpPr>
          <p:cNvPr id="5" name="灯片编号占位符 4"/>
          <p:cNvSpPr>
            <a:spLocks noGrp="1"/>
          </p:cNvSpPr>
          <p:nvPr>
            <p:ph type="sldNum" sz="quarter" idx="12"/>
          </p:nvPr>
        </p:nvSpPr>
        <p:spPr/>
        <p:txBody>
          <a:body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idx="1"/>
          </p:nvPr>
        </p:nvSpPr>
        <p:spPr>
          <a:xfrm>
            <a:off x="456300" y="1117996"/>
            <a:ext cx="8226900" cy="3570024"/>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vl6pPr marL="1714500" indent="0">
              <a:buNone/>
              <a:defRPr/>
            </a:lvl6pPr>
          </a:lstStyle>
          <a:p>
            <a:pPr lvl="0" fontAlgn="auto"/>
            <a:r>
              <a:rPr sz="1350" strike="noStrike" noProof="1">
                <a:sym typeface="+mn-ea"/>
              </a:rPr>
              <a:t>单击此处编辑母版文本样式</a:t>
            </a:r>
            <a:endParaRPr strike="noStrike" noProof="1">
              <a:sym typeface="+mn-ea"/>
            </a:endParaRP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1">
          <a:blip r:embed="rId5" cstate="prin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59105" y="78105"/>
            <a:ext cx="5826760" cy="406400"/>
          </a:xfrm>
        </p:spPr>
        <p:txBody>
          <a:bodyPr lIns="90000" tIns="46800" rIns="90000" bIns="46800" anchor="b" anchorCtr="0">
            <a:normAutofit/>
          </a:bodyPr>
          <a:lstStyle>
            <a:lvl1pPr>
              <a:defRPr sz="2000" b="1" i="0" u="none" strike="noStrike" kern="1200" cap="none" spc="0" normalizeH="0" baseline="0">
                <a:solidFill>
                  <a:srgbClr val="A6262D"/>
                </a:solidFill>
                <a:effectLst/>
                <a:uFillTx/>
              </a:defRPr>
            </a:lvl1pPr>
          </a:lstStyle>
          <a:p>
            <a:pPr fontAlgn="auto"/>
            <a:r>
              <a:rPr lang="zh-CN" altLang="en-US" strike="noStrike" noProof="1"/>
              <a:t>单击此处编辑标题</a:t>
            </a:r>
          </a:p>
        </p:txBody>
      </p:sp>
      <p:sp>
        <p:nvSpPr>
          <p:cNvPr id="3" name="文本占位符 2"/>
          <p:cNvSpPr>
            <a:spLocks noGrp="1"/>
          </p:cNvSpPr>
          <p:nvPr>
            <p:ph type="body" idx="1" hasCustomPrompt="1"/>
          </p:nvPr>
        </p:nvSpPr>
        <p:spPr>
          <a:xfrm>
            <a:off x="585470" y="933450"/>
            <a:ext cx="7843520" cy="3277235"/>
          </a:xfrm>
        </p:spPr>
        <p:txBody>
          <a:bodyPr lIns="90000" tIns="46800" rIns="90000" bIns="46800">
            <a:normAutofit/>
          </a:bodyPr>
          <a:lstStyle>
            <a:lvl1pPr marL="0" indent="0" eaLnBrk="1" fontAlgn="auto" latinLnBrk="0" hangingPunct="1">
              <a:lnSpc>
                <a:spcPct val="130000"/>
              </a:lnSpc>
              <a:buNone/>
              <a:defRPr kumimoji="0" lang="zh-CN" altLang="en-US" sz="1350" b="0" i="0" u="none" strike="noStrike" kern="1200" cap="none" spc="150" normalizeH="0" baseline="0" noProof="1">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fontAlgn="auto"/>
            <a:r>
              <a:rPr lang="zh-CN" altLang="en-US" sz="1350" strike="noStrike" noProof="1"/>
              <a:t>单击此处编辑文本</a:t>
            </a:r>
            <a:endParaRPr lang="zh-CN" altLang="en-US" strike="noStrike" noProof="1"/>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sz="half" idx="1"/>
          </p:nvPr>
        </p:nvSpPr>
        <p:spPr>
          <a:xfrm>
            <a:off x="456300" y="1126097"/>
            <a:ext cx="3882600" cy="3561923"/>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808700" y="1126097"/>
            <a:ext cx="3882600" cy="3561923"/>
          </a:xfrm>
        </p:spPr>
        <p:txBody>
          <a:bodyPr lIns="90000" tIns="46800" rIns="90000" bIns="46800">
            <a:normAutofit/>
          </a:bodyPr>
          <a:lstStyle>
            <a:lvl1pPr marL="171450" indent="-171450" eaLnBrk="1" fontAlgn="auto" latinLnBrk="0" hangingPunct="1">
              <a:lnSpc>
                <a:spcPct val="130000"/>
              </a:lnSpc>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2pPr>
            <a:lvl3pPr marL="857250" indent="-171450" eaLnBrk="1" fontAlgn="auto" latinLnBrk="0" hangingPunct="1">
              <a:lnSpc>
                <a:spcPct val="120000"/>
              </a:lnSpc>
              <a:buFont typeface="Arial" panose="020B0604020202020204" pitchFamily="34" charset="0"/>
              <a:buChar char="●"/>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3pPr>
            <a:lvl4pPr marL="1200150" indent="-171450" eaLnBrk="1" fontAlgn="auto" latinLnBrk="0" hangingPunct="1">
              <a:lnSpc>
                <a:spcPct val="120000"/>
              </a:lnSpc>
              <a:buFont typeface="Wingdings" panose="05000000000000000000" charset="0"/>
              <a:buChar char=""/>
              <a:defRPr sz="105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4pPr>
            <a:lvl5pPr eaLnBrk="1" fontAlgn="auto" latinLnBrk="0" hangingPunct="1">
              <a:lnSpc>
                <a:spcPct val="120000"/>
              </a:lnSpc>
              <a:defRPr sz="1050" u="none" strike="noStrike" kern="1200" cap="none" spc="150" normalizeH="0">
                <a:solidFill>
                  <a:schemeClr val="tx1">
                    <a:lumMod val="65000"/>
                    <a:lumOff val="35000"/>
                  </a:schemeClr>
                </a:solidFill>
                <a:latin typeface="Arial" panose="020B0604020202020204" pitchFamily="34" charset="0"/>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5" name="日期占位符 4"/>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6" name="页脚占位符 5"/>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1">
          <a:blip r:embed="rId5" cstate="prin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59105" y="78105"/>
            <a:ext cx="5826760" cy="406400"/>
          </a:xfrm>
        </p:spPr>
        <p:txBody>
          <a:bodyPr lIns="90000" tIns="46800" rIns="90000" bIns="46800" anchor="b" anchorCtr="0">
            <a:normAutofit/>
          </a:bodyPr>
          <a:lstStyle>
            <a:lvl1pPr>
              <a:defRPr sz="2000" b="1" i="0" u="none" strike="noStrike" kern="1200" cap="none" spc="0" normalizeH="0" baseline="0">
                <a:solidFill>
                  <a:srgbClr val="A6262D"/>
                </a:solidFill>
                <a:effectLst/>
                <a:uFillTx/>
              </a:defRPr>
            </a:lvl1pPr>
          </a:lstStyle>
          <a:p>
            <a:pPr fontAlgn="auto"/>
            <a:r>
              <a:rPr lang="zh-CN" altLang="en-US" strike="noStrike" noProof="1"/>
              <a:t>单击此处编辑标题</a:t>
            </a:r>
          </a:p>
        </p:txBody>
      </p:sp>
      <p:sp>
        <p:nvSpPr>
          <p:cNvPr id="3" name="文本占位符 2"/>
          <p:cNvSpPr>
            <a:spLocks noGrp="1"/>
          </p:cNvSpPr>
          <p:nvPr>
            <p:ph type="body" idx="1" hasCustomPrompt="1"/>
          </p:nvPr>
        </p:nvSpPr>
        <p:spPr>
          <a:xfrm>
            <a:off x="585470" y="933450"/>
            <a:ext cx="7843520" cy="3277235"/>
          </a:xfrm>
        </p:spPr>
        <p:txBody>
          <a:bodyPr lIns="90000" tIns="46800" rIns="90000" bIns="46800">
            <a:normAutofit/>
          </a:bodyPr>
          <a:lstStyle>
            <a:lvl1pPr marL="0" indent="0" eaLnBrk="1" fontAlgn="auto" latinLnBrk="0" hangingPunct="1">
              <a:lnSpc>
                <a:spcPct val="130000"/>
              </a:lnSpc>
              <a:buNone/>
              <a:defRPr kumimoji="0" lang="zh-CN" altLang="en-US" sz="1350" b="0" i="0" u="none" strike="noStrike" kern="1200" cap="none" spc="150" normalizeH="0" baseline="0" noProof="1">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fontAlgn="auto"/>
            <a:r>
              <a:rPr lang="zh-CN" altLang="en-US" sz="1350" strike="noStrike" noProof="1"/>
              <a:t>单击此处编辑文本</a:t>
            </a:r>
            <a:endParaRPr lang="zh-CN" altLang="en-US" strike="noStrike" noProof="1"/>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文本占位符 2"/>
          <p:cNvSpPr>
            <a:spLocks noGrp="1"/>
          </p:cNvSpPr>
          <p:nvPr>
            <p:ph type="body" idx="1" hasCustomPrompt="1"/>
          </p:nvPr>
        </p:nvSpPr>
        <p:spPr>
          <a:xfrm>
            <a:off x="456300" y="1072088"/>
            <a:ext cx="4006800" cy="286250"/>
          </a:xfrm>
        </p:spPr>
        <p:txBody>
          <a:bodyPr lIns="101600" tIns="38100" rIns="76200" bIns="38100" anchor="t" anchorCtr="0">
            <a:normAutofit/>
          </a:bodyPr>
          <a:lstStyle>
            <a:lvl1pPr marL="0" indent="0" eaLnBrk="1" fontAlgn="auto" latinLnBrk="0" hangingPunct="1">
              <a:lnSpc>
                <a:spcPct val="100000"/>
              </a:lnSpc>
              <a:spcAft>
                <a:spcPts val="0"/>
              </a:spcAft>
              <a:buNone/>
              <a:defRPr sz="1500" b="1" u="none" strike="noStrike" kern="1200" cap="none" spc="200" normalizeH="0" baseline="0">
                <a:solidFill>
                  <a:schemeClr val="tx1">
                    <a:lumMod val="75000"/>
                    <a:lumOff val="25000"/>
                  </a:schemeClr>
                </a:solidFill>
                <a:uFillTx/>
                <a:latin typeface="Arial" panose="020B0604020202020204" pitchFamily="34" charset="0"/>
                <a:ea typeface="黑体" panose="02010609060101010101" pitchFamily="49"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fontAlgn="auto"/>
            <a:r>
              <a:rPr lang="zh-CN" altLang="en-US" strike="noStrike" noProof="1"/>
              <a:t>单击此处编辑文本</a:t>
            </a:r>
          </a:p>
        </p:txBody>
      </p:sp>
      <p:sp>
        <p:nvSpPr>
          <p:cNvPr id="4" name="内容占位符 3"/>
          <p:cNvSpPr>
            <a:spLocks noGrp="1"/>
          </p:cNvSpPr>
          <p:nvPr>
            <p:ph sz="half" idx="2"/>
          </p:nvPr>
        </p:nvSpPr>
        <p:spPr>
          <a:xfrm>
            <a:off x="456300" y="1390743"/>
            <a:ext cx="4006800" cy="3297277"/>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5" name="文本占位符 4"/>
          <p:cNvSpPr>
            <a:spLocks noGrp="1"/>
          </p:cNvSpPr>
          <p:nvPr>
            <p:ph type="body" sz="quarter" idx="3" hasCustomPrompt="1"/>
          </p:nvPr>
        </p:nvSpPr>
        <p:spPr>
          <a:xfrm>
            <a:off x="4676813" y="1066483"/>
            <a:ext cx="4006800" cy="28625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1" i="0" u="none" strike="noStrike" kern="1200" cap="none" spc="200" normalizeH="0" baseline="0" noProof="1" dirty="0">
                <a:solidFill>
                  <a:schemeClr val="tx1">
                    <a:lumMod val="75000"/>
                    <a:lumOff val="25000"/>
                  </a:schemeClr>
                </a:solidFill>
                <a:uFillTx/>
                <a:latin typeface="Arial" panose="020B0604020202020204" pitchFamily="34" charset="0"/>
                <a:ea typeface="黑体" panose="02010609060101010101" pitchFamily="49"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fontAlgn="auto"/>
            <a:r>
              <a:rPr strike="noStrike" noProof="1">
                <a:sym typeface="+mn-ea"/>
              </a:rPr>
              <a:t>单击此处编辑文本</a:t>
            </a:r>
          </a:p>
        </p:txBody>
      </p:sp>
      <p:sp>
        <p:nvSpPr>
          <p:cNvPr id="6" name="内容占位符 5"/>
          <p:cNvSpPr>
            <a:spLocks noGrp="1"/>
          </p:cNvSpPr>
          <p:nvPr>
            <p:ph sz="quarter" idx="4"/>
          </p:nvPr>
        </p:nvSpPr>
        <p:spPr>
          <a:xfrm>
            <a:off x="4676813" y="1390743"/>
            <a:ext cx="4006800" cy="3297277"/>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7" name="日期占位符 6"/>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8" name="页脚占位符 7"/>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8"/>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3" name="页脚占位符 2"/>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4" name="灯片编号占位符 3"/>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456300" y="1166604"/>
            <a:ext cx="3924808" cy="345660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a:sym typeface="+mn-ea"/>
            </a:endParaRPr>
          </a:p>
        </p:txBody>
      </p:sp>
      <p:sp>
        <p:nvSpPr>
          <p:cNvPr id="4" name="文本占位符 3"/>
          <p:cNvSpPr>
            <a:spLocks noGrp="1"/>
          </p:cNvSpPr>
          <p:nvPr>
            <p:ph type="body" sz="half" idx="2"/>
          </p:nvPr>
        </p:nvSpPr>
        <p:spPr>
          <a:xfrm>
            <a:off x="4762800" y="1166604"/>
            <a:ext cx="3920400" cy="345660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3429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fontAlgn="auto"/>
            <a:r>
              <a:rPr strike="noStrike" noProof="1">
                <a:sym typeface="+mn-ea"/>
              </a:rPr>
              <a:t>单击此处编辑母版文本样式</a:t>
            </a:r>
          </a:p>
        </p:txBody>
      </p:sp>
      <p:sp>
        <p:nvSpPr>
          <p:cNvPr id="9" name="标题 8"/>
          <p:cNvSpPr>
            <a:spLocks noGrp="1"/>
          </p:cNvSpPr>
          <p:nvPr>
            <p:ph type="title"/>
          </p:nvPr>
        </p:nvSpPr>
        <p:spPr/>
        <p:txBody>
          <a:bodyPr/>
          <a:lstStyle>
            <a:lvl1pPr>
              <a:defRPr baseline="0"/>
            </a:lvl1pPr>
          </a:lstStyle>
          <a:p>
            <a:pPr fontAlgn="auto"/>
            <a:r>
              <a:rPr lang="zh-CN" altLang="en-US" strike="noStrike" noProof="1"/>
              <a:t>单击此处编辑母版标题样式</a:t>
            </a:r>
          </a:p>
        </p:txBody>
      </p:sp>
      <p:sp>
        <p:nvSpPr>
          <p:cNvPr id="5" name="日期占位符 4"/>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9EFD9D74-47D9-4702-A33C-335B63B48DBF}"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6" name="页脚占位符 5"/>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FABC47A4-756D-490B-A52F-7D9E2C9FC05F}"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676100" y="685920"/>
            <a:ext cx="783000" cy="377256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1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单击此处编辑标题</a:t>
            </a:r>
          </a:p>
        </p:txBody>
      </p:sp>
      <p:sp>
        <p:nvSpPr>
          <p:cNvPr id="3" name="竖排文字占位符 2"/>
          <p:cNvSpPr>
            <a:spLocks noGrp="1"/>
          </p:cNvSpPr>
          <p:nvPr>
            <p:ph type="body" orient="vert" idx="1"/>
          </p:nvPr>
        </p:nvSpPr>
        <p:spPr>
          <a:xfrm>
            <a:off x="685800" y="685920"/>
            <a:ext cx="6876900" cy="3772560"/>
          </a:xfrm>
        </p:spPr>
        <p:txBody>
          <a:bodyPr vert="eaVert" lIns="46800" tIns="46800" rIns="46800" bIns="46800"/>
          <a:lstStyle>
            <a:lvl1pPr marL="171450" indent="-17145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514350" indent="-17145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857250" indent="-17145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200150" indent="-17145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1543050" indent="-17145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456300" y="580602"/>
            <a:ext cx="8229600" cy="4112819"/>
          </a:xfrm>
        </p:spPr>
        <p:txBody>
          <a:bodyPr/>
          <a:lstStyle>
            <a:lvl1pPr marL="171450" indent="-17145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8572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200150" indent="-17145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15430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99100" y="1863326"/>
            <a:ext cx="7349400" cy="764234"/>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45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单击此处编辑标题</a:t>
            </a:r>
          </a:p>
        </p:txBody>
      </p:sp>
      <p:sp>
        <p:nvSpPr>
          <p:cNvPr id="7" name="文本占位符 6"/>
          <p:cNvSpPr>
            <a:spLocks noGrp="1"/>
          </p:cNvSpPr>
          <p:nvPr>
            <p:ph type="body" sz="quarter" idx="13"/>
          </p:nvPr>
        </p:nvSpPr>
        <p:spPr>
          <a:xfrm>
            <a:off x="899100" y="2670767"/>
            <a:ext cx="7349400" cy="353762"/>
          </a:xfrm>
        </p:spPr>
        <p:txBody>
          <a:bodyPr lIns="90000" tIns="46800" rIns="90000" bIns="46800">
            <a:normAutofit/>
          </a:bodyPr>
          <a:lstStyle>
            <a:lvl1pPr marL="0" indent="0" algn="ctr">
              <a:lnSpc>
                <a:spcPct val="110000"/>
              </a:lnSpc>
              <a:buNone/>
              <a:defRPr sz="1800" spc="200" baseline="0">
                <a:solidFill>
                  <a:schemeClr val="tx1">
                    <a:lumMod val="65000"/>
                    <a:lumOff val="35000"/>
                  </a:schemeClr>
                </a:solidFill>
              </a:defRPr>
            </a:lvl1pPr>
          </a:lstStyle>
          <a:p>
            <a:pPr lvl="0" fontAlgn="auto"/>
            <a:r>
              <a:rPr lang="zh-CN" altLang="en-US" strike="noStrike" noProof="1"/>
              <a:t>单击此处编辑母版文本样式</a:t>
            </a:r>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sz="half" idx="1"/>
          </p:nvPr>
        </p:nvSpPr>
        <p:spPr>
          <a:xfrm>
            <a:off x="456300" y="1126097"/>
            <a:ext cx="3882600" cy="3561923"/>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808700" y="1126097"/>
            <a:ext cx="3882600" cy="3561923"/>
          </a:xfrm>
        </p:spPr>
        <p:txBody>
          <a:bodyPr lIns="90000" tIns="46800" rIns="90000" bIns="46800">
            <a:normAutofit/>
          </a:bodyPr>
          <a:lstStyle>
            <a:lvl1pPr marL="171450" indent="-171450" eaLnBrk="1" fontAlgn="auto" latinLnBrk="0" hangingPunct="1">
              <a:lnSpc>
                <a:spcPct val="130000"/>
              </a:lnSpc>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2pPr>
            <a:lvl3pPr marL="857250" indent="-171450" eaLnBrk="1" fontAlgn="auto" latinLnBrk="0" hangingPunct="1">
              <a:lnSpc>
                <a:spcPct val="120000"/>
              </a:lnSpc>
              <a:buFont typeface="Arial" panose="020B0604020202020204" pitchFamily="34" charset="0"/>
              <a:buChar char="●"/>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3pPr>
            <a:lvl4pPr marL="1200150" indent="-171450" eaLnBrk="1" fontAlgn="auto" latinLnBrk="0" hangingPunct="1">
              <a:lnSpc>
                <a:spcPct val="120000"/>
              </a:lnSpc>
              <a:buFont typeface="Wingdings" panose="05000000000000000000" charset="0"/>
              <a:buChar char=""/>
              <a:defRPr sz="105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4pPr>
            <a:lvl5pPr eaLnBrk="1" fontAlgn="auto" latinLnBrk="0" hangingPunct="1">
              <a:lnSpc>
                <a:spcPct val="120000"/>
              </a:lnSpc>
              <a:defRPr sz="1050" u="none" strike="noStrike" kern="1200" cap="none" spc="150" normalizeH="0">
                <a:solidFill>
                  <a:schemeClr val="tx1">
                    <a:lumMod val="65000"/>
                    <a:lumOff val="35000"/>
                  </a:schemeClr>
                </a:solidFill>
                <a:latin typeface="Arial" panose="020B0604020202020204" pitchFamily="34" charset="0"/>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5" name="日期占位符 4"/>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6" name="页脚占位符 5"/>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文本占位符 2"/>
          <p:cNvSpPr>
            <a:spLocks noGrp="1"/>
          </p:cNvSpPr>
          <p:nvPr>
            <p:ph type="body" idx="1" hasCustomPrompt="1"/>
          </p:nvPr>
        </p:nvSpPr>
        <p:spPr>
          <a:xfrm>
            <a:off x="456300" y="1072088"/>
            <a:ext cx="4006800" cy="286250"/>
          </a:xfrm>
        </p:spPr>
        <p:txBody>
          <a:bodyPr lIns="101600" tIns="38100" rIns="76200" bIns="38100" anchor="t" anchorCtr="0">
            <a:normAutofit/>
          </a:bodyPr>
          <a:lstStyle>
            <a:lvl1pPr marL="0" indent="0" eaLnBrk="1" fontAlgn="auto" latinLnBrk="0" hangingPunct="1">
              <a:lnSpc>
                <a:spcPct val="100000"/>
              </a:lnSpc>
              <a:spcAft>
                <a:spcPts val="0"/>
              </a:spcAft>
              <a:buNone/>
              <a:defRPr sz="1500" b="1" u="none" strike="noStrike" kern="1200" cap="none" spc="200" normalizeH="0" baseline="0">
                <a:solidFill>
                  <a:schemeClr val="tx1">
                    <a:lumMod val="75000"/>
                    <a:lumOff val="25000"/>
                  </a:schemeClr>
                </a:solidFill>
                <a:uFillTx/>
                <a:latin typeface="Arial" panose="020B0604020202020204" pitchFamily="34" charset="0"/>
                <a:ea typeface="黑体" panose="02010609060101010101" pitchFamily="49"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fontAlgn="auto"/>
            <a:r>
              <a:rPr lang="zh-CN" altLang="en-US" strike="noStrike" noProof="1"/>
              <a:t>单击此处编辑文本</a:t>
            </a:r>
          </a:p>
        </p:txBody>
      </p:sp>
      <p:sp>
        <p:nvSpPr>
          <p:cNvPr id="4" name="内容占位符 3"/>
          <p:cNvSpPr>
            <a:spLocks noGrp="1"/>
          </p:cNvSpPr>
          <p:nvPr>
            <p:ph sz="half" idx="2"/>
          </p:nvPr>
        </p:nvSpPr>
        <p:spPr>
          <a:xfrm>
            <a:off x="456300" y="1390743"/>
            <a:ext cx="4006800" cy="3297277"/>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5" name="文本占位符 4"/>
          <p:cNvSpPr>
            <a:spLocks noGrp="1"/>
          </p:cNvSpPr>
          <p:nvPr>
            <p:ph type="body" sz="quarter" idx="3" hasCustomPrompt="1"/>
          </p:nvPr>
        </p:nvSpPr>
        <p:spPr>
          <a:xfrm>
            <a:off x="4676813" y="1066483"/>
            <a:ext cx="4006800" cy="28625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1" i="0" u="none" strike="noStrike" kern="1200" cap="none" spc="200" normalizeH="0" baseline="0" noProof="1" dirty="0">
                <a:solidFill>
                  <a:schemeClr val="tx1">
                    <a:lumMod val="75000"/>
                    <a:lumOff val="25000"/>
                  </a:schemeClr>
                </a:solidFill>
                <a:uFillTx/>
                <a:latin typeface="Arial" panose="020B0604020202020204" pitchFamily="34" charset="0"/>
                <a:ea typeface="黑体" panose="02010609060101010101" pitchFamily="49"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fontAlgn="auto"/>
            <a:r>
              <a:rPr strike="noStrike" noProof="1">
                <a:sym typeface="+mn-ea"/>
              </a:rPr>
              <a:t>单击此处编辑文本</a:t>
            </a:r>
          </a:p>
        </p:txBody>
      </p:sp>
      <p:sp>
        <p:nvSpPr>
          <p:cNvPr id="6" name="内容占位符 5"/>
          <p:cNvSpPr>
            <a:spLocks noGrp="1"/>
          </p:cNvSpPr>
          <p:nvPr>
            <p:ph sz="quarter" idx="4"/>
          </p:nvPr>
        </p:nvSpPr>
        <p:spPr>
          <a:xfrm>
            <a:off x="4676813" y="1390743"/>
            <a:ext cx="4006800" cy="3297277"/>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7" name="日期占位符 6"/>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8" name="页脚占位符 7"/>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8"/>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3" name="页脚占位符 2"/>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4" name="灯片编号占位符 3"/>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456300" y="1166604"/>
            <a:ext cx="3924808" cy="345660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a:sym typeface="+mn-ea"/>
            </a:endParaRPr>
          </a:p>
        </p:txBody>
      </p:sp>
      <p:sp>
        <p:nvSpPr>
          <p:cNvPr id="4" name="文本占位符 3"/>
          <p:cNvSpPr>
            <a:spLocks noGrp="1"/>
          </p:cNvSpPr>
          <p:nvPr>
            <p:ph type="body" sz="half" idx="2"/>
          </p:nvPr>
        </p:nvSpPr>
        <p:spPr>
          <a:xfrm>
            <a:off x="4762800" y="1166604"/>
            <a:ext cx="3920400" cy="345660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3429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fontAlgn="auto"/>
            <a:r>
              <a:rPr strike="noStrike" noProof="1">
                <a:sym typeface="+mn-ea"/>
              </a:rPr>
              <a:t>单击此处编辑母版文本样式</a:t>
            </a:r>
          </a:p>
        </p:txBody>
      </p:sp>
      <p:sp>
        <p:nvSpPr>
          <p:cNvPr id="9" name="标题 8"/>
          <p:cNvSpPr>
            <a:spLocks noGrp="1"/>
          </p:cNvSpPr>
          <p:nvPr>
            <p:ph type="title"/>
          </p:nvPr>
        </p:nvSpPr>
        <p:spPr/>
        <p:txBody>
          <a:bodyPr/>
          <a:lstStyle>
            <a:lvl1pPr>
              <a:defRPr baseline="0"/>
            </a:lvl1pPr>
          </a:lstStyle>
          <a:p>
            <a:pPr fontAlgn="auto"/>
            <a:r>
              <a:rPr lang="zh-CN" altLang="en-US" strike="noStrike" noProof="1"/>
              <a:t>单击此处编辑母版标题样式</a:t>
            </a:r>
          </a:p>
        </p:txBody>
      </p:sp>
      <p:sp>
        <p:nvSpPr>
          <p:cNvPr id="5" name="日期占位符 4"/>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9EFD9D74-47D9-4702-A33C-335B63B48DBF}"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6" name="页脚占位符 5"/>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FABC47A4-756D-490B-A52F-7D9E2C9FC05F}"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676100" y="685920"/>
            <a:ext cx="783000" cy="377256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1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单击此处编辑标题</a:t>
            </a:r>
          </a:p>
        </p:txBody>
      </p:sp>
      <p:sp>
        <p:nvSpPr>
          <p:cNvPr id="3" name="竖排文字占位符 2"/>
          <p:cNvSpPr>
            <a:spLocks noGrp="1"/>
          </p:cNvSpPr>
          <p:nvPr>
            <p:ph type="body" orient="vert" idx="1"/>
          </p:nvPr>
        </p:nvSpPr>
        <p:spPr>
          <a:xfrm>
            <a:off x="685800" y="685920"/>
            <a:ext cx="6876900" cy="3772560"/>
          </a:xfrm>
        </p:spPr>
        <p:txBody>
          <a:bodyPr vert="eaVert" lIns="46800" tIns="46800" rIns="46800" bIns="46800"/>
          <a:lstStyle>
            <a:lvl1pPr marL="171450" indent="-17145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514350" indent="-17145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857250" indent="-17145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200150" indent="-17145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1543050" indent="-17145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4.xml"/><Relationship Id="rId3" Type="http://schemas.openxmlformats.org/officeDocument/2006/relationships/slideLayout" Target="../slideLayouts/slideLayout3.xml"/><Relationship Id="rId21" Type="http://schemas.openxmlformats.org/officeDocument/2006/relationships/tags" Target="../tags/tag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5"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tags" Target="../tags/tag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theme" Target="../theme/theme1.xml"/><Relationship Id="rId23" Type="http://schemas.openxmlformats.org/officeDocument/2006/relationships/tags" Target="../tags/tag9.xml"/><Relationship Id="rId10" Type="http://schemas.openxmlformats.org/officeDocument/2006/relationships/slideLayout" Target="../slideLayouts/slideLayout10.xml"/><Relationship Id="rId19" Type="http://schemas.openxmlformats.org/officeDocument/2006/relationships/tags" Target="../tags/tag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40.xml"/><Relationship Id="rId18" Type="http://schemas.openxmlformats.org/officeDocument/2006/relationships/tags" Target="../tags/tag45.xml"/><Relationship Id="rId3" Type="http://schemas.openxmlformats.org/officeDocument/2006/relationships/slideLayout" Target="../slideLayouts/slideLayout17.xml"/><Relationship Id="rId21" Type="http://schemas.openxmlformats.org/officeDocument/2006/relationships/image" Target="../media/image1.png"/><Relationship Id="rId7" Type="http://schemas.openxmlformats.org/officeDocument/2006/relationships/slideLayout" Target="../slideLayouts/slideLayout21.xml"/><Relationship Id="rId12" Type="http://schemas.openxmlformats.org/officeDocument/2006/relationships/theme" Target="../theme/theme2.xml"/><Relationship Id="rId17" Type="http://schemas.openxmlformats.org/officeDocument/2006/relationships/tags" Target="../tags/tag44.xml"/><Relationship Id="rId2" Type="http://schemas.openxmlformats.org/officeDocument/2006/relationships/slideLayout" Target="../slideLayouts/slideLayout16.xml"/><Relationship Id="rId16" Type="http://schemas.openxmlformats.org/officeDocument/2006/relationships/tags" Target="../tags/tag43.xml"/><Relationship Id="rId20" Type="http://schemas.openxmlformats.org/officeDocument/2006/relationships/tags" Target="../tags/tag47.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ags" Target="../tags/tag42.xml"/><Relationship Id="rId10" Type="http://schemas.openxmlformats.org/officeDocument/2006/relationships/slideLayout" Target="../slideLayouts/slideLayout24.xml"/><Relationship Id="rId19" Type="http://schemas.openxmlformats.org/officeDocument/2006/relationships/tags" Target="../tags/tag46.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ags" Target="../tags/tag41.xml"/><Relationship Id="rId22"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78.xml"/><Relationship Id="rId18" Type="http://schemas.openxmlformats.org/officeDocument/2006/relationships/tags" Target="../tags/tag83.xml"/><Relationship Id="rId3" Type="http://schemas.openxmlformats.org/officeDocument/2006/relationships/slideLayout" Target="../slideLayouts/slideLayout28.xml"/><Relationship Id="rId21" Type="http://schemas.openxmlformats.org/officeDocument/2006/relationships/image" Target="../media/image1.png"/><Relationship Id="rId7" Type="http://schemas.openxmlformats.org/officeDocument/2006/relationships/slideLayout" Target="../slideLayouts/slideLayout32.xml"/><Relationship Id="rId12" Type="http://schemas.openxmlformats.org/officeDocument/2006/relationships/theme" Target="../theme/theme3.xml"/><Relationship Id="rId17" Type="http://schemas.openxmlformats.org/officeDocument/2006/relationships/tags" Target="../tags/tag82.xml"/><Relationship Id="rId2" Type="http://schemas.openxmlformats.org/officeDocument/2006/relationships/slideLayout" Target="../slideLayouts/slideLayout27.xml"/><Relationship Id="rId16" Type="http://schemas.openxmlformats.org/officeDocument/2006/relationships/tags" Target="../tags/tag81.xml"/><Relationship Id="rId20" Type="http://schemas.openxmlformats.org/officeDocument/2006/relationships/tags" Target="../tags/tag8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ags" Target="../tags/tag80.xml"/><Relationship Id="rId10" Type="http://schemas.openxmlformats.org/officeDocument/2006/relationships/slideLayout" Target="../slideLayouts/slideLayout35.xml"/><Relationship Id="rId19" Type="http://schemas.openxmlformats.org/officeDocument/2006/relationships/tags" Target="../tags/tag8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ags" Target="../tags/tag79.xml"/><Relationship Id="rId22"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2" name="矩形 21"/>
          <p:cNvSpPr/>
          <p:nvPr userDrawn="1"/>
        </p:nvSpPr>
        <p:spPr>
          <a:xfrm>
            <a:off x="0" y="0"/>
            <a:ext cx="9144000" cy="5143500"/>
          </a:xfrm>
          <a:prstGeom prst="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050" name="标题占位符 1"/>
          <p:cNvSpPr>
            <a:spLocks noGrp="1"/>
          </p:cNvSpPr>
          <p:nvPr>
            <p:ph type="title"/>
            <p:custDataLst>
              <p:tags r:id="rId17"/>
            </p:custDataLst>
          </p:nvPr>
        </p:nvSpPr>
        <p:spPr>
          <a:xfrm>
            <a:off x="455613" y="26988"/>
            <a:ext cx="8226425" cy="528637"/>
          </a:xfrm>
          <a:prstGeom prst="rect">
            <a:avLst/>
          </a:prstGeom>
          <a:noFill/>
          <a:ln w="9525">
            <a:noFill/>
          </a:ln>
        </p:spPr>
        <p:txBody>
          <a:bodyPr vert="horz" lIns="90170" tIns="46990" rIns="90170" bIns="46990" anchor="ctr"/>
          <a:lstStyle/>
          <a:p>
            <a:pPr lvl="0"/>
            <a:r>
              <a:rPr lang="zh-CN" altLang="en-US" dirty="0"/>
              <a:t>单击此处编辑母版标题样式</a:t>
            </a:r>
          </a:p>
        </p:txBody>
      </p:sp>
      <p:sp>
        <p:nvSpPr>
          <p:cNvPr id="3" name="文本占位符 2"/>
          <p:cNvSpPr>
            <a:spLocks noGrp="1"/>
          </p:cNvSpPr>
          <p:nvPr>
            <p:ph type="body" idx="1"/>
            <p:custDataLst>
              <p:tags r:id="rId18"/>
            </p:custDataLst>
          </p:nvPr>
        </p:nvSpPr>
        <p:spPr>
          <a:xfrm>
            <a:off x="455613" y="1117600"/>
            <a:ext cx="8228013" cy="3570288"/>
          </a:xfrm>
          <a:prstGeom prst="rect">
            <a:avLst/>
          </a:prstGeom>
        </p:spPr>
        <p:txBody>
          <a:bodyPr vert="horz" lIns="90000" tIns="46800" rIns="90000" bIns="46800" rtlCol="0">
            <a:normAutofit/>
          </a:body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4" name="日期占位符 3"/>
          <p:cNvSpPr>
            <a:spLocks noGrp="1"/>
          </p:cNvSpPr>
          <p:nvPr>
            <p:ph type="dt" sz="half" idx="2"/>
            <p:custDataLst>
              <p:tags r:id="rId19"/>
            </p:custDataLst>
          </p:nvPr>
        </p:nvSpPr>
        <p:spPr>
          <a:xfrm>
            <a:off x="458788" y="4737100"/>
            <a:ext cx="2025650" cy="236538"/>
          </a:xfrm>
          <a:prstGeom prst="rect">
            <a:avLst/>
          </a:prstGeom>
        </p:spPr>
        <p:txBody>
          <a:bodyPr vert="horz" lIns="91440" tIns="45720" rIns="91440" bIns="45720" rtlCol="0" anchor="ctr">
            <a:normAutofit/>
          </a:bodyPr>
          <a:lstStyle>
            <a:lvl1pPr algn="l">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5" name="页脚占位符 4"/>
          <p:cNvSpPr>
            <a:spLocks noGrp="1"/>
          </p:cNvSpPr>
          <p:nvPr>
            <p:ph type="ftr" sz="quarter" idx="3"/>
            <p:custDataLst>
              <p:tags r:id="rId20"/>
            </p:custDataLst>
          </p:nvPr>
        </p:nvSpPr>
        <p:spPr>
          <a:xfrm>
            <a:off x="3087688" y="4737100"/>
            <a:ext cx="2968625" cy="236538"/>
          </a:xfrm>
          <a:prstGeom prst="rect">
            <a:avLst/>
          </a:prstGeom>
        </p:spPr>
        <p:txBody>
          <a:bodyPr vert="horz" lIns="91440" tIns="45720" rIns="91440" bIns="45720" rtlCol="0" anchor="ctr">
            <a:normAutofit/>
          </a:bodyPr>
          <a:lstStyle>
            <a:lvl1pPr algn="ct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endParaRPr lang="zh-CN" altLang="en-US" strike="noStrike" noProof="1"/>
          </a:p>
        </p:txBody>
      </p:sp>
      <p:sp>
        <p:nvSpPr>
          <p:cNvPr id="6" name="灯片编号占位符 5"/>
          <p:cNvSpPr>
            <a:spLocks noGrp="1"/>
          </p:cNvSpPr>
          <p:nvPr>
            <p:ph type="sldNum" sz="quarter" idx="4"/>
            <p:custDataLst>
              <p:tags r:id="rId21"/>
            </p:custDataLst>
          </p:nvPr>
        </p:nvSpPr>
        <p:spPr>
          <a:xfrm>
            <a:off x="6657975" y="4737100"/>
            <a:ext cx="2025650" cy="236538"/>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grpSp>
        <p:nvGrpSpPr>
          <p:cNvPr id="2055" name="组合 7"/>
          <p:cNvGrpSpPr/>
          <p:nvPr userDrawn="1"/>
        </p:nvGrpSpPr>
        <p:grpSpPr>
          <a:xfrm>
            <a:off x="0" y="-7680"/>
            <a:ext cx="9144000" cy="564258"/>
            <a:chOff x="-79" y="-13"/>
            <a:chExt cx="14629" cy="893"/>
          </a:xfrm>
        </p:grpSpPr>
        <p:grpSp>
          <p:nvGrpSpPr>
            <p:cNvPr id="2056" name="组合 32"/>
            <p:cNvGrpSpPr/>
            <p:nvPr/>
          </p:nvGrpSpPr>
          <p:grpSpPr>
            <a:xfrm>
              <a:off x="-79" y="-13"/>
              <a:ext cx="14629" cy="893"/>
              <a:chOff x="-79" y="-13"/>
              <a:chExt cx="14629" cy="893"/>
            </a:xfrm>
          </p:grpSpPr>
          <p:sp>
            <p:nvSpPr>
              <p:cNvPr id="2057" name="矩形 46"/>
              <p:cNvSpPr/>
              <p:nvPr/>
            </p:nvSpPr>
            <p:spPr>
              <a:xfrm>
                <a:off x="-79" y="18"/>
                <a:ext cx="14629" cy="831"/>
              </a:xfrm>
              <a:prstGeom prst="rect">
                <a:avLst/>
              </a:prstGeom>
              <a:solidFill>
                <a:schemeClr val="bg1"/>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58" name="矩形 15"/>
              <p:cNvSpPr/>
              <p:nvPr/>
            </p:nvSpPr>
            <p:spPr>
              <a:xfrm>
                <a:off x="-79" y="-1"/>
                <a:ext cx="601" cy="881"/>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pic>
            <p:nvPicPr>
              <p:cNvPr id="2059" name="图片 6" descr="校徽"/>
              <p:cNvPicPr>
                <a:picLocks noChangeAspect="1"/>
              </p:cNvPicPr>
              <p:nvPr/>
            </p:nvPicPr>
            <p:blipFill>
              <a:blip r:embed="rId24" cstate="print"/>
              <a:stretch>
                <a:fillRect/>
              </a:stretch>
            </p:blipFill>
            <p:spPr>
              <a:xfrm>
                <a:off x="11851" y="228"/>
                <a:ext cx="1705" cy="423"/>
              </a:xfrm>
              <a:prstGeom prst="rect">
                <a:avLst/>
              </a:prstGeom>
              <a:noFill/>
              <a:ln w="9525">
                <a:noFill/>
              </a:ln>
            </p:spPr>
          </p:pic>
          <p:cxnSp>
            <p:nvCxnSpPr>
              <p:cNvPr id="24" name="直接连接符 23"/>
              <p:cNvCxnSpPr/>
              <p:nvPr/>
            </p:nvCxnSpPr>
            <p:spPr>
              <a:xfrm flipV="1">
                <a:off x="96" y="826"/>
                <a:ext cx="14304" cy="31"/>
              </a:xfrm>
              <a:prstGeom prst="line">
                <a:avLst/>
              </a:prstGeom>
              <a:ln w="28575" cmpd="sng">
                <a:solidFill>
                  <a:srgbClr val="A6242C"/>
                </a:solidFill>
                <a:prstDash val="solid"/>
              </a:ln>
            </p:spPr>
            <p:style>
              <a:lnRef idx="1">
                <a:schemeClr val="accent1"/>
              </a:lnRef>
              <a:fillRef idx="0">
                <a:schemeClr val="accent1"/>
              </a:fillRef>
              <a:effectRef idx="0">
                <a:schemeClr val="accent1"/>
              </a:effectRef>
              <a:fontRef idx="minor">
                <a:schemeClr val="tx1"/>
              </a:fontRef>
            </p:style>
          </p:cxnSp>
          <p:sp>
            <p:nvSpPr>
              <p:cNvPr id="2061" name="矩形 25"/>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2" name="矩形 26"/>
              <p:cNvSpPr/>
              <p:nvPr/>
            </p:nvSpPr>
            <p:spPr>
              <a:xfrm>
                <a:off x="-79" y="-1"/>
                <a:ext cx="601" cy="850"/>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3" name="矩形 27"/>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pic>
          <p:nvPicPr>
            <p:cNvPr id="7" name="图片 6" descr="微信图片_20200813145350"/>
            <p:cNvPicPr>
              <a:picLocks noChangeAspect="1"/>
            </p:cNvPicPr>
            <p:nvPr/>
          </p:nvPicPr>
          <p:blipFill>
            <a:blip r:embed="rId25"/>
            <a:srcRect/>
            <a:stretch>
              <a:fillRect/>
            </a:stretch>
          </p:blipFill>
          <p:spPr>
            <a:xfrm>
              <a:off x="11057" y="126"/>
              <a:ext cx="646" cy="650"/>
            </a:xfrm>
            <a:prstGeom prst="ellipse">
              <a:avLst/>
            </a:prstGeom>
          </p:spPr>
        </p:pic>
      </p:grpSp>
      <p:grpSp>
        <p:nvGrpSpPr>
          <p:cNvPr id="2065" name="组合 8"/>
          <p:cNvGrpSpPr/>
          <p:nvPr userDrawn="1"/>
        </p:nvGrpSpPr>
        <p:grpSpPr>
          <a:xfrm>
            <a:off x="0" y="4908550"/>
            <a:ext cx="9144000" cy="234950"/>
            <a:chOff x="-79" y="7813"/>
            <a:chExt cx="14628" cy="370"/>
          </a:xfrm>
        </p:grpSpPr>
        <p:sp>
          <p:nvSpPr>
            <p:cNvPr id="2066" name="矩形 9"/>
            <p:cNvSpPr/>
            <p:nvPr/>
          </p:nvSpPr>
          <p:spPr>
            <a:xfrm>
              <a:off x="-79" y="7813"/>
              <a:ext cx="4446" cy="370"/>
            </a:xfrm>
            <a:prstGeom prst="rect">
              <a:avLst/>
            </a:prstGeom>
            <a:solidFill>
              <a:srgbClr val="4A050A"/>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7" name="矩形 10"/>
            <p:cNvSpPr/>
            <p:nvPr/>
          </p:nvSpPr>
          <p:spPr>
            <a:xfrm>
              <a:off x="4367" y="7813"/>
              <a:ext cx="10183" cy="370"/>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sp>
        <p:nvSpPr>
          <p:cNvPr id="2" name="标题占位符 1"/>
          <p:cNvSpPr>
            <a:spLocks noGrp="1"/>
          </p:cNvSpPr>
          <p:nvPr userDrawn="1">
            <p:custDataLst>
              <p:tags r:id="rId22"/>
            </p:custDataLst>
          </p:nvPr>
        </p:nvSpPr>
        <p:spPr>
          <a:xfrm>
            <a:off x="456248" y="26988"/>
            <a:ext cx="8226425" cy="528637"/>
          </a:xfrm>
          <a:prstGeom prst="rect">
            <a:avLst/>
          </a:prstGeom>
          <a:noFill/>
          <a:ln w="9525">
            <a:noFill/>
          </a:ln>
        </p:spPr>
        <p:txBody>
          <a:bodyPr vert="horz" lIns="90170" tIns="46990" rIns="90170" bIns="46990" anchor="ctr"/>
          <a:lstStyle/>
          <a:p>
            <a:pPr lvl="0"/>
            <a:r>
              <a:rPr lang="zh-CN" altLang="en-US" dirty="0"/>
              <a:t>单击此处编辑母版标题样式</a:t>
            </a:r>
          </a:p>
        </p:txBody>
      </p:sp>
      <p:sp>
        <p:nvSpPr>
          <p:cNvPr id="8" name="灯片编号占位符 5"/>
          <p:cNvSpPr>
            <a:spLocks noGrp="1"/>
          </p:cNvSpPr>
          <p:nvPr userDrawn="1">
            <p:custDataLst>
              <p:tags r:id="rId23"/>
            </p:custDataLst>
          </p:nvPr>
        </p:nvSpPr>
        <p:spPr>
          <a:xfrm>
            <a:off x="6658610" y="4737100"/>
            <a:ext cx="2025650" cy="236538"/>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grpSp>
        <p:nvGrpSpPr>
          <p:cNvPr id="9" name="组合 7"/>
          <p:cNvGrpSpPr/>
          <p:nvPr userDrawn="1"/>
        </p:nvGrpSpPr>
        <p:grpSpPr>
          <a:xfrm>
            <a:off x="635" y="-7680"/>
            <a:ext cx="9144000" cy="564258"/>
            <a:chOff x="-79" y="-13"/>
            <a:chExt cx="14629" cy="893"/>
          </a:xfrm>
        </p:grpSpPr>
        <p:grpSp>
          <p:nvGrpSpPr>
            <p:cNvPr id="10" name="组合 32"/>
            <p:cNvGrpSpPr/>
            <p:nvPr/>
          </p:nvGrpSpPr>
          <p:grpSpPr>
            <a:xfrm>
              <a:off x="-79" y="-13"/>
              <a:ext cx="14629" cy="893"/>
              <a:chOff x="-79" y="-13"/>
              <a:chExt cx="14629" cy="893"/>
            </a:xfrm>
          </p:grpSpPr>
          <p:sp>
            <p:nvSpPr>
              <p:cNvPr id="11" name="矩形 46"/>
              <p:cNvSpPr/>
              <p:nvPr/>
            </p:nvSpPr>
            <p:spPr>
              <a:xfrm>
                <a:off x="-79" y="18"/>
                <a:ext cx="14629" cy="831"/>
              </a:xfrm>
              <a:prstGeom prst="rect">
                <a:avLst/>
              </a:prstGeom>
              <a:solidFill>
                <a:schemeClr val="bg1"/>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2" name="矩形 15"/>
              <p:cNvSpPr/>
              <p:nvPr/>
            </p:nvSpPr>
            <p:spPr>
              <a:xfrm>
                <a:off x="-79" y="-1"/>
                <a:ext cx="601" cy="881"/>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pic>
            <p:nvPicPr>
              <p:cNvPr id="13" name="图片 6" descr="校徽"/>
              <p:cNvPicPr>
                <a:picLocks noChangeAspect="1"/>
              </p:cNvPicPr>
              <p:nvPr/>
            </p:nvPicPr>
            <p:blipFill>
              <a:blip r:embed="rId24" cstate="print"/>
              <a:stretch>
                <a:fillRect/>
              </a:stretch>
            </p:blipFill>
            <p:spPr>
              <a:xfrm>
                <a:off x="11851" y="228"/>
                <a:ext cx="1705" cy="423"/>
              </a:xfrm>
              <a:prstGeom prst="rect">
                <a:avLst/>
              </a:prstGeom>
              <a:noFill/>
              <a:ln w="9525">
                <a:noFill/>
              </a:ln>
            </p:spPr>
          </p:pic>
          <p:cxnSp>
            <p:nvCxnSpPr>
              <p:cNvPr id="14" name="直接连接符 13"/>
              <p:cNvCxnSpPr/>
              <p:nvPr/>
            </p:nvCxnSpPr>
            <p:spPr>
              <a:xfrm flipV="1">
                <a:off x="96" y="826"/>
                <a:ext cx="14304" cy="31"/>
              </a:xfrm>
              <a:prstGeom prst="line">
                <a:avLst/>
              </a:prstGeom>
              <a:ln w="28575" cmpd="sng">
                <a:solidFill>
                  <a:srgbClr val="A6242C"/>
                </a:solidFill>
                <a:prstDash val="solid"/>
              </a:ln>
            </p:spPr>
            <p:style>
              <a:lnRef idx="1">
                <a:schemeClr val="accent1"/>
              </a:lnRef>
              <a:fillRef idx="0">
                <a:schemeClr val="accent1"/>
              </a:fillRef>
              <a:effectRef idx="0">
                <a:schemeClr val="accent1"/>
              </a:effectRef>
              <a:fontRef idx="minor">
                <a:schemeClr val="tx1"/>
              </a:fontRef>
            </p:style>
          </p:cxnSp>
          <p:sp>
            <p:nvSpPr>
              <p:cNvPr id="15" name="矩形 25"/>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6" name="矩形 26"/>
              <p:cNvSpPr/>
              <p:nvPr/>
            </p:nvSpPr>
            <p:spPr>
              <a:xfrm>
                <a:off x="-79" y="-1"/>
                <a:ext cx="601" cy="850"/>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7" name="矩形 27"/>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pic>
          <p:nvPicPr>
            <p:cNvPr id="18" name="图片 17" descr="微信图片_20200813145350"/>
            <p:cNvPicPr>
              <a:picLocks noChangeAspect="1"/>
            </p:cNvPicPr>
            <p:nvPr/>
          </p:nvPicPr>
          <p:blipFill>
            <a:blip r:embed="rId25"/>
            <a:srcRect/>
            <a:stretch>
              <a:fillRect/>
            </a:stretch>
          </p:blipFill>
          <p:spPr>
            <a:xfrm>
              <a:off x="11057" y="126"/>
              <a:ext cx="646" cy="650"/>
            </a:xfrm>
            <a:prstGeom prst="ellipse">
              <a:avLst/>
            </a:prstGeom>
          </p:spPr>
        </p:pic>
      </p:grpSp>
      <p:grpSp>
        <p:nvGrpSpPr>
          <p:cNvPr id="19" name="组合 8"/>
          <p:cNvGrpSpPr/>
          <p:nvPr userDrawn="1"/>
        </p:nvGrpSpPr>
        <p:grpSpPr>
          <a:xfrm>
            <a:off x="635" y="4908550"/>
            <a:ext cx="9144000" cy="234950"/>
            <a:chOff x="-79" y="7813"/>
            <a:chExt cx="14628" cy="370"/>
          </a:xfrm>
        </p:grpSpPr>
        <p:sp>
          <p:nvSpPr>
            <p:cNvPr id="20" name="矩形 9"/>
            <p:cNvSpPr/>
            <p:nvPr/>
          </p:nvSpPr>
          <p:spPr>
            <a:xfrm>
              <a:off x="-79" y="7813"/>
              <a:ext cx="4446" cy="370"/>
            </a:xfrm>
            <a:prstGeom prst="rect">
              <a:avLst/>
            </a:prstGeom>
            <a:solidFill>
              <a:srgbClr val="4A050A"/>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1" name="矩形 10"/>
            <p:cNvSpPr/>
            <p:nvPr/>
          </p:nvSpPr>
          <p:spPr>
            <a:xfrm>
              <a:off x="4367" y="7813"/>
              <a:ext cx="10183" cy="370"/>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spTree>
    <p:custDataLst>
      <p:tags r:id="rId16"/>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Arial" panose="020B0604020202020204" pitchFamily="34" charset="0"/>
          <a:ea typeface="黑体" panose="02010609060101010101" pitchFamily="49"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1pPr>
      <a:lvl2pPr marL="514350" indent="-171450" algn="l" defTabSz="685800" rtl="0" eaLnBrk="1" fontAlgn="auto" latinLnBrk="0" hangingPunct="1">
        <a:lnSpc>
          <a:spcPct val="120000"/>
        </a:lnSpc>
        <a:spcBef>
          <a:spcPts val="0"/>
        </a:spcBef>
        <a:spcAft>
          <a:spcPts val="600"/>
        </a:spcAft>
        <a:buFont typeface="Arial" panose="020B0604020202020204" pitchFamily="34" charset="0"/>
        <a:buChar char="●"/>
        <a:tabLst>
          <a:tab pos="1207135" algn="l"/>
          <a:tab pos="1207135" algn="l"/>
          <a:tab pos="1207135" algn="l"/>
          <a:tab pos="1207135" algn="l"/>
        </a:tabLst>
        <a:defRPr sz="120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2pPr>
      <a:lvl3pPr marL="857250" indent="-171450" algn="l" defTabSz="685800" rtl="0" eaLnBrk="1" fontAlgn="auto" latinLnBrk="0" hangingPunct="1">
        <a:lnSpc>
          <a:spcPct val="120000"/>
        </a:lnSpc>
        <a:spcBef>
          <a:spcPts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3pPr>
      <a:lvl4pPr marL="1200150" indent="-171450" algn="l" defTabSz="685800" rtl="0" eaLnBrk="1" fontAlgn="auto" latinLnBrk="0" hangingPunct="1">
        <a:lnSpc>
          <a:spcPct val="120000"/>
        </a:lnSpc>
        <a:spcBef>
          <a:spcPts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4pPr>
      <a:lvl5pPr marL="1543050" indent="-171450" algn="l" defTabSz="685800" rtl="0" eaLnBrk="1" fontAlgn="auto" latinLnBrk="0" hangingPunct="1">
        <a:lnSpc>
          <a:spcPct val="120000"/>
        </a:lnSpc>
        <a:spcBef>
          <a:spcPts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custDataLst>
              <p:tags r:id="rId14"/>
            </p:custDataLst>
          </p:nvPr>
        </p:nvSpPr>
        <p:spPr>
          <a:xfrm>
            <a:off x="455613" y="26988"/>
            <a:ext cx="8226425" cy="528637"/>
          </a:xfrm>
          <a:prstGeom prst="rect">
            <a:avLst/>
          </a:prstGeom>
          <a:noFill/>
          <a:ln w="9525">
            <a:noFill/>
          </a:ln>
        </p:spPr>
        <p:txBody>
          <a:bodyPr vert="horz" lIns="90170" tIns="46990" rIns="90170" bIns="46990" anchor="ctr"/>
          <a:lstStyle/>
          <a:p>
            <a:pPr lvl="0"/>
            <a:r>
              <a:rPr lang="zh-CN" altLang="en-US" dirty="0"/>
              <a:t>单击此处编辑母版标题样式</a:t>
            </a:r>
          </a:p>
        </p:txBody>
      </p:sp>
      <p:sp>
        <p:nvSpPr>
          <p:cNvPr id="3" name="文本占位符 2"/>
          <p:cNvSpPr>
            <a:spLocks noGrp="1"/>
          </p:cNvSpPr>
          <p:nvPr>
            <p:ph type="body" idx="1"/>
            <p:custDataLst>
              <p:tags r:id="rId15"/>
            </p:custDataLst>
          </p:nvPr>
        </p:nvSpPr>
        <p:spPr>
          <a:xfrm>
            <a:off x="455613" y="1117600"/>
            <a:ext cx="8228013" cy="3570288"/>
          </a:xfrm>
          <a:prstGeom prst="rect">
            <a:avLst/>
          </a:prstGeom>
        </p:spPr>
        <p:txBody>
          <a:bodyPr vert="horz" lIns="90000" tIns="46800" rIns="90000" bIns="46800" rtlCol="0">
            <a:normAutofit/>
          </a:body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4" name="日期占位符 3"/>
          <p:cNvSpPr>
            <a:spLocks noGrp="1"/>
          </p:cNvSpPr>
          <p:nvPr>
            <p:ph type="dt" sz="half" idx="2"/>
            <p:custDataLst>
              <p:tags r:id="rId16"/>
            </p:custDataLst>
          </p:nvPr>
        </p:nvSpPr>
        <p:spPr>
          <a:xfrm>
            <a:off x="458788" y="4737100"/>
            <a:ext cx="2025650" cy="236538"/>
          </a:xfrm>
          <a:prstGeom prst="rect">
            <a:avLst/>
          </a:prstGeom>
        </p:spPr>
        <p:txBody>
          <a:bodyPr vert="horz" lIns="91440" tIns="45720" rIns="91440" bIns="45720" rtlCol="0" anchor="ctr">
            <a:normAutofit/>
          </a:bodyPr>
          <a:lstStyle>
            <a:lvl1pPr algn="l">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5" name="页脚占位符 4"/>
          <p:cNvSpPr>
            <a:spLocks noGrp="1"/>
          </p:cNvSpPr>
          <p:nvPr>
            <p:ph type="ftr" sz="quarter" idx="3"/>
            <p:custDataLst>
              <p:tags r:id="rId17"/>
            </p:custDataLst>
          </p:nvPr>
        </p:nvSpPr>
        <p:spPr>
          <a:xfrm>
            <a:off x="3087688" y="4737100"/>
            <a:ext cx="2968625" cy="236538"/>
          </a:xfrm>
          <a:prstGeom prst="rect">
            <a:avLst/>
          </a:prstGeom>
        </p:spPr>
        <p:txBody>
          <a:bodyPr vert="horz" lIns="91440" tIns="45720" rIns="91440" bIns="45720" rtlCol="0" anchor="ctr">
            <a:normAutofit/>
          </a:bodyPr>
          <a:lstStyle>
            <a:lvl1pPr algn="ct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endParaRPr lang="zh-CN" altLang="en-US" strike="noStrike" noProof="1"/>
          </a:p>
        </p:txBody>
      </p:sp>
      <p:sp>
        <p:nvSpPr>
          <p:cNvPr id="6" name="灯片编号占位符 5"/>
          <p:cNvSpPr>
            <a:spLocks noGrp="1"/>
          </p:cNvSpPr>
          <p:nvPr>
            <p:ph type="sldNum" sz="quarter" idx="4"/>
            <p:custDataLst>
              <p:tags r:id="rId18"/>
            </p:custDataLst>
          </p:nvPr>
        </p:nvSpPr>
        <p:spPr>
          <a:xfrm>
            <a:off x="6657975" y="4737100"/>
            <a:ext cx="2025650" cy="236538"/>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grpSp>
        <p:nvGrpSpPr>
          <p:cNvPr id="2055" name="组合 7"/>
          <p:cNvGrpSpPr/>
          <p:nvPr userDrawn="1"/>
        </p:nvGrpSpPr>
        <p:grpSpPr>
          <a:xfrm>
            <a:off x="0" y="-7680"/>
            <a:ext cx="9144000" cy="564258"/>
            <a:chOff x="-79" y="-13"/>
            <a:chExt cx="14629" cy="893"/>
          </a:xfrm>
        </p:grpSpPr>
        <p:grpSp>
          <p:nvGrpSpPr>
            <p:cNvPr id="2056" name="组合 32"/>
            <p:cNvGrpSpPr/>
            <p:nvPr/>
          </p:nvGrpSpPr>
          <p:grpSpPr>
            <a:xfrm>
              <a:off x="-79" y="-13"/>
              <a:ext cx="14629" cy="893"/>
              <a:chOff x="-79" y="-13"/>
              <a:chExt cx="14629" cy="893"/>
            </a:xfrm>
          </p:grpSpPr>
          <p:sp>
            <p:nvSpPr>
              <p:cNvPr id="2057" name="矩形 46"/>
              <p:cNvSpPr/>
              <p:nvPr/>
            </p:nvSpPr>
            <p:spPr>
              <a:xfrm>
                <a:off x="-79" y="18"/>
                <a:ext cx="14629" cy="831"/>
              </a:xfrm>
              <a:prstGeom prst="rect">
                <a:avLst/>
              </a:prstGeom>
              <a:solidFill>
                <a:schemeClr val="bg1"/>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58" name="矩形 15"/>
              <p:cNvSpPr/>
              <p:nvPr/>
            </p:nvSpPr>
            <p:spPr>
              <a:xfrm>
                <a:off x="-79" y="-1"/>
                <a:ext cx="601" cy="881"/>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pic>
            <p:nvPicPr>
              <p:cNvPr id="2059" name="图片 6" descr="校徽"/>
              <p:cNvPicPr>
                <a:picLocks noChangeAspect="1"/>
              </p:cNvPicPr>
              <p:nvPr/>
            </p:nvPicPr>
            <p:blipFill>
              <a:blip r:embed="rId21" cstate="print"/>
              <a:stretch>
                <a:fillRect/>
              </a:stretch>
            </p:blipFill>
            <p:spPr>
              <a:xfrm>
                <a:off x="11851" y="228"/>
                <a:ext cx="1705" cy="423"/>
              </a:xfrm>
              <a:prstGeom prst="rect">
                <a:avLst/>
              </a:prstGeom>
              <a:noFill/>
              <a:ln w="9525">
                <a:noFill/>
              </a:ln>
            </p:spPr>
          </p:pic>
          <p:cxnSp>
            <p:nvCxnSpPr>
              <p:cNvPr id="24" name="直接连接符 23"/>
              <p:cNvCxnSpPr/>
              <p:nvPr/>
            </p:nvCxnSpPr>
            <p:spPr>
              <a:xfrm flipV="1">
                <a:off x="96" y="826"/>
                <a:ext cx="14304" cy="31"/>
              </a:xfrm>
              <a:prstGeom prst="line">
                <a:avLst/>
              </a:prstGeom>
              <a:ln w="28575" cmpd="sng">
                <a:solidFill>
                  <a:srgbClr val="A6242C"/>
                </a:solidFill>
                <a:prstDash val="solid"/>
              </a:ln>
            </p:spPr>
            <p:style>
              <a:lnRef idx="1">
                <a:schemeClr val="accent1"/>
              </a:lnRef>
              <a:fillRef idx="0">
                <a:schemeClr val="accent1"/>
              </a:fillRef>
              <a:effectRef idx="0">
                <a:schemeClr val="accent1"/>
              </a:effectRef>
              <a:fontRef idx="minor">
                <a:schemeClr val="tx1"/>
              </a:fontRef>
            </p:style>
          </p:cxnSp>
          <p:sp>
            <p:nvSpPr>
              <p:cNvPr id="2061" name="矩形 25"/>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2" name="矩形 26"/>
              <p:cNvSpPr/>
              <p:nvPr/>
            </p:nvSpPr>
            <p:spPr>
              <a:xfrm>
                <a:off x="-79" y="-1"/>
                <a:ext cx="601" cy="850"/>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3" name="矩形 27"/>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pic>
          <p:nvPicPr>
            <p:cNvPr id="7" name="图片 6" descr="微信图片_20200813145350"/>
            <p:cNvPicPr>
              <a:picLocks noChangeAspect="1"/>
            </p:cNvPicPr>
            <p:nvPr/>
          </p:nvPicPr>
          <p:blipFill>
            <a:blip r:embed="rId22"/>
            <a:srcRect/>
            <a:stretch>
              <a:fillRect/>
            </a:stretch>
          </p:blipFill>
          <p:spPr>
            <a:xfrm>
              <a:off x="11057" y="126"/>
              <a:ext cx="646" cy="650"/>
            </a:xfrm>
            <a:prstGeom prst="ellipse">
              <a:avLst/>
            </a:prstGeom>
          </p:spPr>
        </p:pic>
      </p:grpSp>
      <p:grpSp>
        <p:nvGrpSpPr>
          <p:cNvPr id="2065" name="组合 8"/>
          <p:cNvGrpSpPr/>
          <p:nvPr userDrawn="1"/>
        </p:nvGrpSpPr>
        <p:grpSpPr>
          <a:xfrm>
            <a:off x="0" y="4908550"/>
            <a:ext cx="9144000" cy="234950"/>
            <a:chOff x="-79" y="7813"/>
            <a:chExt cx="14628" cy="370"/>
          </a:xfrm>
        </p:grpSpPr>
        <p:sp>
          <p:nvSpPr>
            <p:cNvPr id="2066" name="矩形 9"/>
            <p:cNvSpPr/>
            <p:nvPr/>
          </p:nvSpPr>
          <p:spPr>
            <a:xfrm>
              <a:off x="-79" y="7813"/>
              <a:ext cx="4446" cy="370"/>
            </a:xfrm>
            <a:prstGeom prst="rect">
              <a:avLst/>
            </a:prstGeom>
            <a:solidFill>
              <a:srgbClr val="4A050A"/>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7" name="矩形 10"/>
            <p:cNvSpPr/>
            <p:nvPr/>
          </p:nvSpPr>
          <p:spPr>
            <a:xfrm>
              <a:off x="4367" y="7813"/>
              <a:ext cx="10183" cy="370"/>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sp>
        <p:nvSpPr>
          <p:cNvPr id="2" name="标题占位符 1"/>
          <p:cNvSpPr>
            <a:spLocks noGrp="1"/>
          </p:cNvSpPr>
          <p:nvPr>
            <p:custDataLst>
              <p:tags r:id="rId19"/>
            </p:custDataLst>
          </p:nvPr>
        </p:nvSpPr>
        <p:spPr>
          <a:xfrm>
            <a:off x="456248" y="26988"/>
            <a:ext cx="8226425" cy="528637"/>
          </a:xfrm>
          <a:prstGeom prst="rect">
            <a:avLst/>
          </a:prstGeom>
          <a:noFill/>
          <a:ln w="9525">
            <a:noFill/>
          </a:ln>
        </p:spPr>
        <p:txBody>
          <a:bodyPr vert="horz" lIns="90170" tIns="46990" rIns="90170" bIns="46990" anchor="ctr"/>
          <a:lstStyle/>
          <a:p>
            <a:pPr lvl="0"/>
            <a:r>
              <a:rPr lang="zh-CN" altLang="en-US" dirty="0"/>
              <a:t>单击此处编辑母版标题样式</a:t>
            </a:r>
          </a:p>
        </p:txBody>
      </p:sp>
      <p:sp>
        <p:nvSpPr>
          <p:cNvPr id="8" name="灯片编号占位符 5"/>
          <p:cNvSpPr>
            <a:spLocks noGrp="1"/>
          </p:cNvSpPr>
          <p:nvPr>
            <p:custDataLst>
              <p:tags r:id="rId20"/>
            </p:custDataLst>
          </p:nvPr>
        </p:nvSpPr>
        <p:spPr>
          <a:xfrm>
            <a:off x="6658610" y="4737100"/>
            <a:ext cx="2025650" cy="236538"/>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grpSp>
        <p:nvGrpSpPr>
          <p:cNvPr id="9" name="组合 7"/>
          <p:cNvGrpSpPr/>
          <p:nvPr userDrawn="1"/>
        </p:nvGrpSpPr>
        <p:grpSpPr>
          <a:xfrm>
            <a:off x="635" y="-7680"/>
            <a:ext cx="9144000" cy="564258"/>
            <a:chOff x="-79" y="-13"/>
            <a:chExt cx="14629" cy="893"/>
          </a:xfrm>
        </p:grpSpPr>
        <p:grpSp>
          <p:nvGrpSpPr>
            <p:cNvPr id="10" name="组合 32"/>
            <p:cNvGrpSpPr/>
            <p:nvPr/>
          </p:nvGrpSpPr>
          <p:grpSpPr>
            <a:xfrm>
              <a:off x="-79" y="-13"/>
              <a:ext cx="14629" cy="893"/>
              <a:chOff x="-79" y="-13"/>
              <a:chExt cx="14629" cy="893"/>
            </a:xfrm>
          </p:grpSpPr>
          <p:sp>
            <p:nvSpPr>
              <p:cNvPr id="11" name="矩形 46"/>
              <p:cNvSpPr/>
              <p:nvPr/>
            </p:nvSpPr>
            <p:spPr>
              <a:xfrm>
                <a:off x="-79" y="18"/>
                <a:ext cx="14629" cy="831"/>
              </a:xfrm>
              <a:prstGeom prst="rect">
                <a:avLst/>
              </a:prstGeom>
              <a:solidFill>
                <a:schemeClr val="bg1"/>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2" name="矩形 15"/>
              <p:cNvSpPr/>
              <p:nvPr/>
            </p:nvSpPr>
            <p:spPr>
              <a:xfrm>
                <a:off x="-79" y="-1"/>
                <a:ext cx="601" cy="881"/>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pic>
            <p:nvPicPr>
              <p:cNvPr id="13" name="图片 6" descr="校徽"/>
              <p:cNvPicPr>
                <a:picLocks noChangeAspect="1"/>
              </p:cNvPicPr>
              <p:nvPr/>
            </p:nvPicPr>
            <p:blipFill>
              <a:blip r:embed="rId21" cstate="print"/>
              <a:stretch>
                <a:fillRect/>
              </a:stretch>
            </p:blipFill>
            <p:spPr>
              <a:xfrm>
                <a:off x="11851" y="228"/>
                <a:ext cx="1705" cy="423"/>
              </a:xfrm>
              <a:prstGeom prst="rect">
                <a:avLst/>
              </a:prstGeom>
              <a:noFill/>
              <a:ln w="9525">
                <a:noFill/>
              </a:ln>
            </p:spPr>
          </p:pic>
          <p:cxnSp>
            <p:nvCxnSpPr>
              <p:cNvPr id="14" name="直接连接符 13"/>
              <p:cNvCxnSpPr/>
              <p:nvPr/>
            </p:nvCxnSpPr>
            <p:spPr>
              <a:xfrm flipV="1">
                <a:off x="96" y="826"/>
                <a:ext cx="14304" cy="31"/>
              </a:xfrm>
              <a:prstGeom prst="line">
                <a:avLst/>
              </a:prstGeom>
              <a:ln w="28575" cmpd="sng">
                <a:solidFill>
                  <a:srgbClr val="A6242C"/>
                </a:solidFill>
                <a:prstDash val="solid"/>
              </a:ln>
            </p:spPr>
            <p:style>
              <a:lnRef idx="1">
                <a:schemeClr val="accent1"/>
              </a:lnRef>
              <a:fillRef idx="0">
                <a:schemeClr val="accent1"/>
              </a:fillRef>
              <a:effectRef idx="0">
                <a:schemeClr val="accent1"/>
              </a:effectRef>
              <a:fontRef idx="minor">
                <a:schemeClr val="tx1"/>
              </a:fontRef>
            </p:style>
          </p:cxnSp>
          <p:sp>
            <p:nvSpPr>
              <p:cNvPr id="15" name="矩形 25"/>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6" name="矩形 26"/>
              <p:cNvSpPr/>
              <p:nvPr/>
            </p:nvSpPr>
            <p:spPr>
              <a:xfrm>
                <a:off x="-79" y="-1"/>
                <a:ext cx="601" cy="850"/>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7" name="矩形 27"/>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pic>
          <p:nvPicPr>
            <p:cNvPr id="18" name="图片 17" descr="微信图片_20200813145350"/>
            <p:cNvPicPr>
              <a:picLocks noChangeAspect="1"/>
            </p:cNvPicPr>
            <p:nvPr/>
          </p:nvPicPr>
          <p:blipFill>
            <a:blip r:embed="rId22"/>
            <a:srcRect/>
            <a:stretch>
              <a:fillRect/>
            </a:stretch>
          </p:blipFill>
          <p:spPr>
            <a:xfrm>
              <a:off x="11057" y="126"/>
              <a:ext cx="646" cy="650"/>
            </a:xfrm>
            <a:prstGeom prst="ellipse">
              <a:avLst/>
            </a:prstGeom>
          </p:spPr>
        </p:pic>
      </p:grpSp>
      <p:grpSp>
        <p:nvGrpSpPr>
          <p:cNvPr id="19" name="组合 8"/>
          <p:cNvGrpSpPr/>
          <p:nvPr userDrawn="1"/>
        </p:nvGrpSpPr>
        <p:grpSpPr>
          <a:xfrm>
            <a:off x="635" y="4908550"/>
            <a:ext cx="9144000" cy="234950"/>
            <a:chOff x="-79" y="7813"/>
            <a:chExt cx="14628" cy="370"/>
          </a:xfrm>
        </p:grpSpPr>
        <p:sp>
          <p:nvSpPr>
            <p:cNvPr id="20" name="矩形 9"/>
            <p:cNvSpPr/>
            <p:nvPr/>
          </p:nvSpPr>
          <p:spPr>
            <a:xfrm>
              <a:off x="-79" y="7813"/>
              <a:ext cx="4446" cy="370"/>
            </a:xfrm>
            <a:prstGeom prst="rect">
              <a:avLst/>
            </a:prstGeom>
            <a:solidFill>
              <a:srgbClr val="4A050A"/>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1" name="矩形 10"/>
            <p:cNvSpPr/>
            <p:nvPr/>
          </p:nvSpPr>
          <p:spPr>
            <a:xfrm>
              <a:off x="4367" y="7813"/>
              <a:ext cx="10183" cy="370"/>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spTree>
    <p:custDataLst>
      <p:tags r:id="rId13"/>
    </p:custData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Arial" panose="020B0604020202020204" pitchFamily="34" charset="0"/>
          <a:ea typeface="黑体" panose="02010609060101010101" pitchFamily="49"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1pPr>
      <a:lvl2pPr marL="514350" indent="-171450" algn="l" defTabSz="685800" rtl="0" eaLnBrk="1" fontAlgn="auto" latinLnBrk="0" hangingPunct="1">
        <a:lnSpc>
          <a:spcPct val="120000"/>
        </a:lnSpc>
        <a:spcBef>
          <a:spcPts val="0"/>
        </a:spcBef>
        <a:spcAft>
          <a:spcPts val="600"/>
        </a:spcAft>
        <a:buFont typeface="Arial" panose="020B0604020202020204" pitchFamily="34" charset="0"/>
        <a:buChar char="●"/>
        <a:tabLst>
          <a:tab pos="1207135" algn="l"/>
          <a:tab pos="1207135" algn="l"/>
          <a:tab pos="1207135" algn="l"/>
          <a:tab pos="1207135" algn="l"/>
        </a:tabLst>
        <a:defRPr sz="120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2pPr>
      <a:lvl3pPr marL="857250" indent="-171450" algn="l" defTabSz="685800" rtl="0" eaLnBrk="1" fontAlgn="auto" latinLnBrk="0" hangingPunct="1">
        <a:lnSpc>
          <a:spcPct val="120000"/>
        </a:lnSpc>
        <a:spcBef>
          <a:spcPts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3pPr>
      <a:lvl4pPr marL="1200150" indent="-171450" algn="l" defTabSz="685800" rtl="0" eaLnBrk="1" fontAlgn="auto" latinLnBrk="0" hangingPunct="1">
        <a:lnSpc>
          <a:spcPct val="120000"/>
        </a:lnSpc>
        <a:spcBef>
          <a:spcPts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4pPr>
      <a:lvl5pPr marL="1543050" indent="-171450" algn="l" defTabSz="685800" rtl="0" eaLnBrk="1" fontAlgn="auto" latinLnBrk="0" hangingPunct="1">
        <a:lnSpc>
          <a:spcPct val="120000"/>
        </a:lnSpc>
        <a:spcBef>
          <a:spcPts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custDataLst>
              <p:tags r:id="rId14"/>
            </p:custDataLst>
          </p:nvPr>
        </p:nvSpPr>
        <p:spPr>
          <a:xfrm>
            <a:off x="455613" y="26988"/>
            <a:ext cx="8226425" cy="528637"/>
          </a:xfrm>
          <a:prstGeom prst="rect">
            <a:avLst/>
          </a:prstGeom>
          <a:noFill/>
          <a:ln w="9525">
            <a:noFill/>
          </a:ln>
        </p:spPr>
        <p:txBody>
          <a:bodyPr vert="horz" lIns="90170" tIns="46990" rIns="90170" bIns="46990" anchor="ctr"/>
          <a:lstStyle/>
          <a:p>
            <a:pPr lvl="0"/>
            <a:r>
              <a:rPr lang="zh-CN" altLang="en-US" dirty="0"/>
              <a:t>单击此处编辑母版标题样式</a:t>
            </a:r>
          </a:p>
        </p:txBody>
      </p:sp>
      <p:sp>
        <p:nvSpPr>
          <p:cNvPr id="3" name="文本占位符 2"/>
          <p:cNvSpPr>
            <a:spLocks noGrp="1"/>
          </p:cNvSpPr>
          <p:nvPr>
            <p:ph type="body" idx="1"/>
            <p:custDataLst>
              <p:tags r:id="rId15"/>
            </p:custDataLst>
          </p:nvPr>
        </p:nvSpPr>
        <p:spPr>
          <a:xfrm>
            <a:off x="455613" y="1117600"/>
            <a:ext cx="8228013" cy="3570288"/>
          </a:xfrm>
          <a:prstGeom prst="rect">
            <a:avLst/>
          </a:prstGeom>
        </p:spPr>
        <p:txBody>
          <a:bodyPr vert="horz" lIns="90000" tIns="46800" rIns="90000" bIns="46800" rtlCol="0">
            <a:normAutofit/>
          </a:body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4" name="日期占位符 3"/>
          <p:cNvSpPr>
            <a:spLocks noGrp="1"/>
          </p:cNvSpPr>
          <p:nvPr>
            <p:ph type="dt" sz="half" idx="2"/>
            <p:custDataLst>
              <p:tags r:id="rId16"/>
            </p:custDataLst>
          </p:nvPr>
        </p:nvSpPr>
        <p:spPr>
          <a:xfrm>
            <a:off x="458788" y="4737100"/>
            <a:ext cx="2025650" cy="236538"/>
          </a:xfrm>
          <a:prstGeom prst="rect">
            <a:avLst/>
          </a:prstGeom>
        </p:spPr>
        <p:txBody>
          <a:bodyPr vert="horz" lIns="91440" tIns="45720" rIns="91440" bIns="45720" rtlCol="0" anchor="ctr">
            <a:normAutofit/>
          </a:bodyPr>
          <a:lstStyle>
            <a:lvl1pPr algn="l">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5" name="页脚占位符 4"/>
          <p:cNvSpPr>
            <a:spLocks noGrp="1"/>
          </p:cNvSpPr>
          <p:nvPr>
            <p:ph type="ftr" sz="quarter" idx="3"/>
            <p:custDataLst>
              <p:tags r:id="rId17"/>
            </p:custDataLst>
          </p:nvPr>
        </p:nvSpPr>
        <p:spPr>
          <a:xfrm>
            <a:off x="3087688" y="4737100"/>
            <a:ext cx="2968625" cy="236538"/>
          </a:xfrm>
          <a:prstGeom prst="rect">
            <a:avLst/>
          </a:prstGeom>
        </p:spPr>
        <p:txBody>
          <a:bodyPr vert="horz" lIns="91440" tIns="45720" rIns="91440" bIns="45720" rtlCol="0" anchor="ctr">
            <a:normAutofit/>
          </a:bodyPr>
          <a:lstStyle>
            <a:lvl1pPr algn="ct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endParaRPr lang="zh-CN" altLang="en-US" strike="noStrike" noProof="1"/>
          </a:p>
        </p:txBody>
      </p:sp>
      <p:sp>
        <p:nvSpPr>
          <p:cNvPr id="6" name="灯片编号占位符 5"/>
          <p:cNvSpPr>
            <a:spLocks noGrp="1"/>
          </p:cNvSpPr>
          <p:nvPr>
            <p:ph type="sldNum" sz="quarter" idx="4"/>
            <p:custDataLst>
              <p:tags r:id="rId18"/>
            </p:custDataLst>
          </p:nvPr>
        </p:nvSpPr>
        <p:spPr>
          <a:xfrm>
            <a:off x="6657975" y="4737100"/>
            <a:ext cx="2025650" cy="236538"/>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grpSp>
        <p:nvGrpSpPr>
          <p:cNvPr id="2055" name="组合 7"/>
          <p:cNvGrpSpPr/>
          <p:nvPr userDrawn="1"/>
        </p:nvGrpSpPr>
        <p:grpSpPr>
          <a:xfrm>
            <a:off x="0" y="-7680"/>
            <a:ext cx="9144000" cy="564258"/>
            <a:chOff x="-79" y="-13"/>
            <a:chExt cx="14629" cy="893"/>
          </a:xfrm>
        </p:grpSpPr>
        <p:grpSp>
          <p:nvGrpSpPr>
            <p:cNvPr id="2056" name="组合 32"/>
            <p:cNvGrpSpPr/>
            <p:nvPr/>
          </p:nvGrpSpPr>
          <p:grpSpPr>
            <a:xfrm>
              <a:off x="-79" y="-13"/>
              <a:ext cx="14629" cy="893"/>
              <a:chOff x="-79" y="-13"/>
              <a:chExt cx="14629" cy="893"/>
            </a:xfrm>
          </p:grpSpPr>
          <p:sp>
            <p:nvSpPr>
              <p:cNvPr id="2057" name="矩形 46"/>
              <p:cNvSpPr/>
              <p:nvPr/>
            </p:nvSpPr>
            <p:spPr>
              <a:xfrm>
                <a:off x="-79" y="18"/>
                <a:ext cx="14629" cy="831"/>
              </a:xfrm>
              <a:prstGeom prst="rect">
                <a:avLst/>
              </a:prstGeom>
              <a:solidFill>
                <a:schemeClr val="bg1"/>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58" name="矩形 15"/>
              <p:cNvSpPr/>
              <p:nvPr/>
            </p:nvSpPr>
            <p:spPr>
              <a:xfrm>
                <a:off x="-79" y="-1"/>
                <a:ext cx="601" cy="881"/>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pic>
            <p:nvPicPr>
              <p:cNvPr id="2059" name="图片 6" descr="校徽"/>
              <p:cNvPicPr>
                <a:picLocks noChangeAspect="1"/>
              </p:cNvPicPr>
              <p:nvPr/>
            </p:nvPicPr>
            <p:blipFill>
              <a:blip r:embed="rId21" cstate="print"/>
              <a:stretch>
                <a:fillRect/>
              </a:stretch>
            </p:blipFill>
            <p:spPr>
              <a:xfrm>
                <a:off x="11851" y="228"/>
                <a:ext cx="1705" cy="423"/>
              </a:xfrm>
              <a:prstGeom prst="rect">
                <a:avLst/>
              </a:prstGeom>
              <a:noFill/>
              <a:ln w="9525">
                <a:noFill/>
              </a:ln>
            </p:spPr>
          </p:pic>
          <p:cxnSp>
            <p:nvCxnSpPr>
              <p:cNvPr id="24" name="直接连接符 23"/>
              <p:cNvCxnSpPr/>
              <p:nvPr/>
            </p:nvCxnSpPr>
            <p:spPr>
              <a:xfrm flipV="1">
                <a:off x="96" y="826"/>
                <a:ext cx="14304" cy="31"/>
              </a:xfrm>
              <a:prstGeom prst="line">
                <a:avLst/>
              </a:prstGeom>
              <a:ln w="28575" cmpd="sng">
                <a:solidFill>
                  <a:srgbClr val="A6242C"/>
                </a:solidFill>
                <a:prstDash val="solid"/>
              </a:ln>
            </p:spPr>
            <p:style>
              <a:lnRef idx="1">
                <a:schemeClr val="accent1"/>
              </a:lnRef>
              <a:fillRef idx="0">
                <a:schemeClr val="accent1"/>
              </a:fillRef>
              <a:effectRef idx="0">
                <a:schemeClr val="accent1"/>
              </a:effectRef>
              <a:fontRef idx="minor">
                <a:schemeClr val="tx1"/>
              </a:fontRef>
            </p:style>
          </p:cxnSp>
          <p:sp>
            <p:nvSpPr>
              <p:cNvPr id="2061" name="矩形 25"/>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2" name="矩形 26"/>
              <p:cNvSpPr/>
              <p:nvPr/>
            </p:nvSpPr>
            <p:spPr>
              <a:xfrm>
                <a:off x="-79" y="-1"/>
                <a:ext cx="601" cy="850"/>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3" name="矩形 27"/>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pic>
          <p:nvPicPr>
            <p:cNvPr id="7" name="图片 6" descr="微信图片_20200813145350"/>
            <p:cNvPicPr>
              <a:picLocks noChangeAspect="1"/>
            </p:cNvPicPr>
            <p:nvPr/>
          </p:nvPicPr>
          <p:blipFill>
            <a:blip r:embed="rId22"/>
            <a:srcRect/>
            <a:stretch>
              <a:fillRect/>
            </a:stretch>
          </p:blipFill>
          <p:spPr>
            <a:xfrm>
              <a:off x="11057" y="126"/>
              <a:ext cx="646" cy="650"/>
            </a:xfrm>
            <a:prstGeom prst="ellipse">
              <a:avLst/>
            </a:prstGeom>
          </p:spPr>
        </p:pic>
      </p:grpSp>
      <p:grpSp>
        <p:nvGrpSpPr>
          <p:cNvPr id="2065" name="组合 8"/>
          <p:cNvGrpSpPr/>
          <p:nvPr userDrawn="1"/>
        </p:nvGrpSpPr>
        <p:grpSpPr>
          <a:xfrm>
            <a:off x="0" y="4908550"/>
            <a:ext cx="9144000" cy="234950"/>
            <a:chOff x="-79" y="7813"/>
            <a:chExt cx="14628" cy="370"/>
          </a:xfrm>
        </p:grpSpPr>
        <p:sp>
          <p:nvSpPr>
            <p:cNvPr id="2066" name="矩形 9"/>
            <p:cNvSpPr/>
            <p:nvPr/>
          </p:nvSpPr>
          <p:spPr>
            <a:xfrm>
              <a:off x="-79" y="7813"/>
              <a:ext cx="4446" cy="370"/>
            </a:xfrm>
            <a:prstGeom prst="rect">
              <a:avLst/>
            </a:prstGeom>
            <a:solidFill>
              <a:srgbClr val="4A050A"/>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7" name="矩形 10"/>
            <p:cNvSpPr/>
            <p:nvPr/>
          </p:nvSpPr>
          <p:spPr>
            <a:xfrm>
              <a:off x="4367" y="7813"/>
              <a:ext cx="10183" cy="370"/>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sp>
        <p:nvSpPr>
          <p:cNvPr id="2" name="标题占位符 1"/>
          <p:cNvSpPr>
            <a:spLocks noGrp="1"/>
          </p:cNvSpPr>
          <p:nvPr>
            <p:custDataLst>
              <p:tags r:id="rId19"/>
            </p:custDataLst>
          </p:nvPr>
        </p:nvSpPr>
        <p:spPr>
          <a:xfrm>
            <a:off x="456248" y="26988"/>
            <a:ext cx="8226425" cy="528637"/>
          </a:xfrm>
          <a:prstGeom prst="rect">
            <a:avLst/>
          </a:prstGeom>
          <a:noFill/>
          <a:ln w="9525">
            <a:noFill/>
          </a:ln>
        </p:spPr>
        <p:txBody>
          <a:bodyPr vert="horz" lIns="90170" tIns="46990" rIns="90170" bIns="46990" anchor="ctr"/>
          <a:lstStyle/>
          <a:p>
            <a:pPr lvl="0"/>
            <a:r>
              <a:rPr lang="zh-CN" altLang="en-US" dirty="0"/>
              <a:t>单击此处编辑母版标题样式</a:t>
            </a:r>
          </a:p>
        </p:txBody>
      </p:sp>
      <p:sp>
        <p:nvSpPr>
          <p:cNvPr id="8" name="灯片编号占位符 5"/>
          <p:cNvSpPr>
            <a:spLocks noGrp="1"/>
          </p:cNvSpPr>
          <p:nvPr>
            <p:custDataLst>
              <p:tags r:id="rId20"/>
            </p:custDataLst>
          </p:nvPr>
        </p:nvSpPr>
        <p:spPr>
          <a:xfrm>
            <a:off x="6658610" y="4737100"/>
            <a:ext cx="2025650" cy="236538"/>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grpSp>
        <p:nvGrpSpPr>
          <p:cNvPr id="9" name="组合 7"/>
          <p:cNvGrpSpPr/>
          <p:nvPr userDrawn="1"/>
        </p:nvGrpSpPr>
        <p:grpSpPr>
          <a:xfrm>
            <a:off x="635" y="-7680"/>
            <a:ext cx="9144000" cy="564258"/>
            <a:chOff x="-79" y="-13"/>
            <a:chExt cx="14629" cy="893"/>
          </a:xfrm>
        </p:grpSpPr>
        <p:grpSp>
          <p:nvGrpSpPr>
            <p:cNvPr id="10" name="组合 32"/>
            <p:cNvGrpSpPr/>
            <p:nvPr/>
          </p:nvGrpSpPr>
          <p:grpSpPr>
            <a:xfrm>
              <a:off x="-79" y="-13"/>
              <a:ext cx="14629" cy="893"/>
              <a:chOff x="-79" y="-13"/>
              <a:chExt cx="14629" cy="893"/>
            </a:xfrm>
          </p:grpSpPr>
          <p:sp>
            <p:nvSpPr>
              <p:cNvPr id="11" name="矩形 46"/>
              <p:cNvSpPr/>
              <p:nvPr/>
            </p:nvSpPr>
            <p:spPr>
              <a:xfrm>
                <a:off x="-79" y="18"/>
                <a:ext cx="14629" cy="831"/>
              </a:xfrm>
              <a:prstGeom prst="rect">
                <a:avLst/>
              </a:prstGeom>
              <a:solidFill>
                <a:schemeClr val="bg1"/>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2" name="矩形 15"/>
              <p:cNvSpPr/>
              <p:nvPr/>
            </p:nvSpPr>
            <p:spPr>
              <a:xfrm>
                <a:off x="-79" y="-1"/>
                <a:ext cx="601" cy="881"/>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pic>
            <p:nvPicPr>
              <p:cNvPr id="13" name="图片 6" descr="校徽"/>
              <p:cNvPicPr>
                <a:picLocks noChangeAspect="1"/>
              </p:cNvPicPr>
              <p:nvPr/>
            </p:nvPicPr>
            <p:blipFill>
              <a:blip r:embed="rId21" cstate="print"/>
              <a:stretch>
                <a:fillRect/>
              </a:stretch>
            </p:blipFill>
            <p:spPr>
              <a:xfrm>
                <a:off x="11851" y="228"/>
                <a:ext cx="1705" cy="423"/>
              </a:xfrm>
              <a:prstGeom prst="rect">
                <a:avLst/>
              </a:prstGeom>
              <a:noFill/>
              <a:ln w="9525">
                <a:noFill/>
              </a:ln>
            </p:spPr>
          </p:pic>
          <p:cxnSp>
            <p:nvCxnSpPr>
              <p:cNvPr id="14" name="直接连接符 13"/>
              <p:cNvCxnSpPr/>
              <p:nvPr/>
            </p:nvCxnSpPr>
            <p:spPr>
              <a:xfrm flipV="1">
                <a:off x="96" y="826"/>
                <a:ext cx="14304" cy="31"/>
              </a:xfrm>
              <a:prstGeom prst="line">
                <a:avLst/>
              </a:prstGeom>
              <a:ln w="28575" cmpd="sng">
                <a:solidFill>
                  <a:srgbClr val="A6242C"/>
                </a:solidFill>
                <a:prstDash val="solid"/>
              </a:ln>
            </p:spPr>
            <p:style>
              <a:lnRef idx="1">
                <a:schemeClr val="accent1"/>
              </a:lnRef>
              <a:fillRef idx="0">
                <a:schemeClr val="accent1"/>
              </a:fillRef>
              <a:effectRef idx="0">
                <a:schemeClr val="accent1"/>
              </a:effectRef>
              <a:fontRef idx="minor">
                <a:schemeClr val="tx1"/>
              </a:fontRef>
            </p:style>
          </p:cxnSp>
          <p:sp>
            <p:nvSpPr>
              <p:cNvPr id="15" name="矩形 25"/>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6" name="矩形 26"/>
              <p:cNvSpPr/>
              <p:nvPr/>
            </p:nvSpPr>
            <p:spPr>
              <a:xfrm>
                <a:off x="-79" y="-1"/>
                <a:ext cx="601" cy="850"/>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7" name="矩形 27"/>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pic>
          <p:nvPicPr>
            <p:cNvPr id="18" name="图片 17" descr="微信图片_20200813145350"/>
            <p:cNvPicPr>
              <a:picLocks noChangeAspect="1"/>
            </p:cNvPicPr>
            <p:nvPr/>
          </p:nvPicPr>
          <p:blipFill>
            <a:blip r:embed="rId22"/>
            <a:srcRect/>
            <a:stretch>
              <a:fillRect/>
            </a:stretch>
          </p:blipFill>
          <p:spPr>
            <a:xfrm>
              <a:off x="11057" y="126"/>
              <a:ext cx="646" cy="650"/>
            </a:xfrm>
            <a:prstGeom prst="ellipse">
              <a:avLst/>
            </a:prstGeom>
          </p:spPr>
        </p:pic>
      </p:grpSp>
      <p:grpSp>
        <p:nvGrpSpPr>
          <p:cNvPr id="19" name="组合 8"/>
          <p:cNvGrpSpPr/>
          <p:nvPr userDrawn="1"/>
        </p:nvGrpSpPr>
        <p:grpSpPr>
          <a:xfrm>
            <a:off x="635" y="4908550"/>
            <a:ext cx="9144000" cy="234950"/>
            <a:chOff x="-79" y="7813"/>
            <a:chExt cx="14628" cy="370"/>
          </a:xfrm>
        </p:grpSpPr>
        <p:sp>
          <p:nvSpPr>
            <p:cNvPr id="20" name="矩形 9"/>
            <p:cNvSpPr/>
            <p:nvPr/>
          </p:nvSpPr>
          <p:spPr>
            <a:xfrm>
              <a:off x="-79" y="7813"/>
              <a:ext cx="4446" cy="370"/>
            </a:xfrm>
            <a:prstGeom prst="rect">
              <a:avLst/>
            </a:prstGeom>
            <a:solidFill>
              <a:srgbClr val="4A050A"/>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1" name="矩形 10"/>
            <p:cNvSpPr/>
            <p:nvPr/>
          </p:nvSpPr>
          <p:spPr>
            <a:xfrm>
              <a:off x="4367" y="7813"/>
              <a:ext cx="10183" cy="370"/>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spTree>
    <p:custDataLst>
      <p:tags r:id="rId13"/>
    </p:custData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dt="0"/>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Arial" panose="020B0604020202020204" pitchFamily="34" charset="0"/>
          <a:ea typeface="黑体" panose="02010609060101010101" pitchFamily="49"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1pPr>
      <a:lvl2pPr marL="514350" indent="-171450" algn="l" defTabSz="685800" rtl="0" eaLnBrk="1" fontAlgn="auto" latinLnBrk="0" hangingPunct="1">
        <a:lnSpc>
          <a:spcPct val="120000"/>
        </a:lnSpc>
        <a:spcBef>
          <a:spcPts val="0"/>
        </a:spcBef>
        <a:spcAft>
          <a:spcPts val="600"/>
        </a:spcAft>
        <a:buFont typeface="Arial" panose="020B0604020202020204" pitchFamily="34" charset="0"/>
        <a:buChar char="●"/>
        <a:tabLst>
          <a:tab pos="1207135" algn="l"/>
          <a:tab pos="1207135" algn="l"/>
          <a:tab pos="1207135" algn="l"/>
          <a:tab pos="1207135" algn="l"/>
        </a:tabLst>
        <a:defRPr sz="120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2pPr>
      <a:lvl3pPr marL="857250" indent="-171450" algn="l" defTabSz="685800" rtl="0" eaLnBrk="1" fontAlgn="auto" latinLnBrk="0" hangingPunct="1">
        <a:lnSpc>
          <a:spcPct val="120000"/>
        </a:lnSpc>
        <a:spcBef>
          <a:spcPts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3pPr>
      <a:lvl4pPr marL="1200150" indent="-171450" algn="l" defTabSz="685800" rtl="0" eaLnBrk="1" fontAlgn="auto" latinLnBrk="0" hangingPunct="1">
        <a:lnSpc>
          <a:spcPct val="120000"/>
        </a:lnSpc>
        <a:spcBef>
          <a:spcPts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4pPr>
      <a:lvl5pPr marL="1543050" indent="-171450" algn="l" defTabSz="685800" rtl="0" eaLnBrk="1" fontAlgn="auto" latinLnBrk="0" hangingPunct="1">
        <a:lnSpc>
          <a:spcPct val="120000"/>
        </a:lnSpc>
        <a:spcBef>
          <a:spcPts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4.xml"/><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144489"/>
            <a:ext cx="9144635" cy="2065671"/>
            <a:chOff x="0" y="-148"/>
            <a:chExt cx="14401" cy="3210"/>
          </a:xfrm>
        </p:grpSpPr>
        <p:pic>
          <p:nvPicPr>
            <p:cNvPr id="4" name="图片 3" descr="timg"/>
            <p:cNvPicPr>
              <a:picLocks noChangeAspect="1"/>
            </p:cNvPicPr>
            <p:nvPr/>
          </p:nvPicPr>
          <p:blipFill>
            <a:blip r:embed="rId3" cstate="print"/>
            <a:srcRect r="-87"/>
            <a:stretch>
              <a:fillRect/>
            </a:stretch>
          </p:blipFill>
          <p:spPr>
            <a:xfrm>
              <a:off x="0" y="-148"/>
              <a:ext cx="14401" cy="3210"/>
            </a:xfrm>
            <a:prstGeom prst="rect">
              <a:avLst/>
            </a:prstGeom>
          </p:spPr>
        </p:pic>
        <p:sp>
          <p:nvSpPr>
            <p:cNvPr id="6" name="矩形 5"/>
            <p:cNvSpPr/>
            <p:nvPr/>
          </p:nvSpPr>
          <p:spPr>
            <a:xfrm>
              <a:off x="0" y="-148"/>
              <a:ext cx="14401" cy="3209"/>
            </a:xfrm>
            <a:prstGeom prst="rect">
              <a:avLst/>
            </a:prstGeom>
            <a:gradFill>
              <a:gsLst>
                <a:gs pos="22000">
                  <a:srgbClr val="FFFFFF">
                    <a:alpha val="90000"/>
                  </a:srgbClr>
                </a:gs>
                <a:gs pos="0">
                  <a:schemeClr val="bg1">
                    <a:alpha val="100000"/>
                  </a:schemeClr>
                </a:gs>
                <a:gs pos="100000">
                  <a:schemeClr val="bg1">
                    <a:alpha val="44000"/>
                  </a:schemeClr>
                </a:gs>
              </a:gsLst>
              <a:lin ang="5400000" scaled="0"/>
            </a:gradFill>
            <a:ln w="9525" cap="flat" cmpd="sng" algn="ctr">
              <a:noFill/>
              <a:prstDash val="solid"/>
              <a:round/>
              <a:headEnd type="none" w="med" len="med"/>
              <a:tailEnd type="none" w="med" len="med"/>
            </a:ln>
          </p:spPr>
          <p:txBody>
            <a:bodyPr vert="horz" wrap="square" lIns="68591" tIns="34295" rIns="68591" bIns="34295" numCol="1" anchor="ctr"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35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grpSp>
        <p:nvGrpSpPr>
          <p:cNvPr id="2" name="组合 1"/>
          <p:cNvGrpSpPr/>
          <p:nvPr/>
        </p:nvGrpSpPr>
        <p:grpSpPr>
          <a:xfrm>
            <a:off x="634" y="1257408"/>
            <a:ext cx="9144649" cy="2505701"/>
            <a:chOff x="91" y="1288"/>
            <a:chExt cx="14427" cy="4145"/>
          </a:xfrm>
        </p:grpSpPr>
        <p:sp>
          <p:nvSpPr>
            <p:cNvPr id="28" name="矩形 27"/>
            <p:cNvSpPr/>
            <p:nvPr/>
          </p:nvSpPr>
          <p:spPr>
            <a:xfrm>
              <a:off x="91" y="1288"/>
              <a:ext cx="14427" cy="4145"/>
            </a:xfrm>
            <a:prstGeom prst="rect">
              <a:avLst/>
            </a:prstGeom>
            <a:solidFill>
              <a:srgbClr val="A6242C"/>
            </a:solidFill>
            <a:ln>
              <a:noFill/>
            </a:ln>
          </p:spPr>
          <p:style>
            <a:lnRef idx="2">
              <a:schemeClr val="accent1">
                <a:shade val="50000"/>
              </a:schemeClr>
            </a:lnRef>
            <a:fillRef idx="1">
              <a:schemeClr val="accent1"/>
            </a:fillRef>
            <a:effectRef idx="0">
              <a:schemeClr val="accent1"/>
            </a:effectRef>
            <a:fontRef idx="minor">
              <a:schemeClr val="lt1"/>
            </a:fontRef>
          </p:style>
          <p:txBody>
            <a:bodyPr lIns="57360" tIns="28679" rIns="57360" bIns="28679" anchor="ctr"/>
            <a:lstStyle/>
            <a:p>
              <a:pPr algn="ctr" fontAlgn="base">
                <a:spcBef>
                  <a:spcPct val="0"/>
                </a:spcBef>
                <a:spcAft>
                  <a:spcPct val="0"/>
                </a:spcAft>
                <a:defRPr/>
              </a:pPr>
              <a:endParaRPr lang="en-US" altLang="zh-CN" sz="100" strike="noStrike" spc="600" noProof="1">
                <a:solidFill>
                  <a:srgbClr val="FFFFFF"/>
                </a:solidFill>
                <a:latin typeface="黑体" panose="02010609060101010101" pitchFamily="49" charset="-122"/>
                <a:cs typeface="Arial" panose="020B0604020202020204" pitchFamily="34" charset="0"/>
              </a:endParaRPr>
            </a:p>
          </p:txBody>
        </p:sp>
        <p:sp>
          <p:nvSpPr>
            <p:cNvPr id="19458" name="矩形 3"/>
            <p:cNvSpPr/>
            <p:nvPr/>
          </p:nvSpPr>
          <p:spPr>
            <a:xfrm>
              <a:off x="172" y="2066"/>
              <a:ext cx="14262" cy="2911"/>
            </a:xfrm>
            <a:prstGeom prst="rect">
              <a:avLst/>
            </a:prstGeom>
            <a:noFill/>
            <a:ln w="9525">
              <a:noFill/>
            </a:ln>
          </p:spPr>
          <p:txBody>
            <a:bodyPr wrap="square" anchor="t">
              <a:spAutoFit/>
            </a:bodyPr>
            <a:lstStyle/>
            <a:p>
              <a:pPr algn="ctr" fontAlgn="auto">
                <a:lnSpc>
                  <a:spcPts val="6500"/>
                </a:lnSpc>
              </a:pPr>
              <a:r>
                <a:rPr lang="zh-CN" altLang="en-US" sz="4000" b="1" dirty="0">
                  <a:solidFill>
                    <a:schemeClr val="bg1"/>
                  </a:solidFill>
                  <a:latin typeface="Times New Roman" panose="02020603050405020304" pitchFamily="18" charset="0"/>
                  <a:ea typeface="+mn-ea"/>
                  <a:cs typeface="Times New Roman" panose="02020603050405020304" pitchFamily="18" charset="0"/>
                  <a:sym typeface="+mn-ea"/>
                </a:rPr>
                <a:t>土木与水利工程学院</a:t>
              </a:r>
              <a:endParaRPr lang="en-US" altLang="zh-CN" sz="4000" b="1" dirty="0">
                <a:solidFill>
                  <a:schemeClr val="bg1"/>
                </a:solidFill>
                <a:latin typeface="Times New Roman" panose="02020603050405020304" pitchFamily="18" charset="0"/>
                <a:ea typeface="+mn-ea"/>
                <a:cs typeface="Times New Roman" panose="02020603050405020304" pitchFamily="18" charset="0"/>
                <a:sym typeface="+mn-ea"/>
              </a:endParaRPr>
            </a:p>
            <a:p>
              <a:pPr algn="ctr" fontAlgn="auto">
                <a:lnSpc>
                  <a:spcPts val="6500"/>
                </a:lnSpc>
              </a:pPr>
              <a:r>
                <a:rPr lang="en-US" altLang="zh-CN" sz="4000" b="1" dirty="0">
                  <a:solidFill>
                    <a:schemeClr val="bg1"/>
                  </a:solidFill>
                  <a:latin typeface="Times New Roman" panose="02020603050405020304" pitchFamily="18" charset="0"/>
                  <a:ea typeface="+mn-ea"/>
                  <a:cs typeface="Times New Roman" panose="02020603050405020304" pitchFamily="18" charset="0"/>
                  <a:sym typeface="+mn-ea"/>
                </a:rPr>
                <a:t>BIM</a:t>
              </a:r>
              <a:r>
                <a:rPr lang="zh-CN" altLang="en-US" sz="4000" b="1" dirty="0">
                  <a:solidFill>
                    <a:schemeClr val="bg1"/>
                  </a:solidFill>
                  <a:latin typeface="Times New Roman" panose="02020603050405020304" pitchFamily="18" charset="0"/>
                  <a:ea typeface="+mn-ea"/>
                  <a:cs typeface="Times New Roman" panose="02020603050405020304" pitchFamily="18" charset="0"/>
                  <a:sym typeface="+mn-ea"/>
                </a:rPr>
                <a:t>实验室安全培训</a:t>
              </a:r>
              <a:endParaRPr lang="en-US" altLang="zh-CN" sz="4000" b="1" dirty="0">
                <a:solidFill>
                  <a:schemeClr val="bg1"/>
                </a:solidFill>
                <a:latin typeface="Times New Roman" panose="02020603050405020304" pitchFamily="18" charset="0"/>
                <a:ea typeface="+mn-ea"/>
                <a:cs typeface="Times New Roman" panose="02020603050405020304" pitchFamily="18" charset="0"/>
                <a:sym typeface="+mn-ea"/>
              </a:endParaRPr>
            </a:p>
          </p:txBody>
        </p:sp>
      </p:grpSp>
      <p:pic>
        <p:nvPicPr>
          <p:cNvPr id="3" name="图片 2" descr="校徽校名"/>
          <p:cNvPicPr>
            <a:picLocks noChangeAspect="1"/>
          </p:cNvPicPr>
          <p:nvPr/>
        </p:nvPicPr>
        <p:blipFill>
          <a:blip r:embed="rId4"/>
          <a:stretch>
            <a:fillRect/>
          </a:stretch>
        </p:blipFill>
        <p:spPr>
          <a:xfrm>
            <a:off x="459740" y="473075"/>
            <a:ext cx="2524760" cy="473075"/>
          </a:xfrm>
          <a:prstGeom prst="rect">
            <a:avLst/>
          </a:prstGeom>
        </p:spPr>
      </p:pic>
      <p:cxnSp>
        <p:nvCxnSpPr>
          <p:cNvPr id="15" name="直接连接符 14"/>
          <p:cNvCxnSpPr/>
          <p:nvPr/>
        </p:nvCxnSpPr>
        <p:spPr>
          <a:xfrm>
            <a:off x="1598295" y="4145280"/>
            <a:ext cx="1628775" cy="0"/>
          </a:xfrm>
          <a:prstGeom prst="line">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5970905" y="4145280"/>
            <a:ext cx="1628775" cy="0"/>
          </a:xfrm>
          <a:prstGeom prst="line">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9" name="文本占位符 5"/>
          <p:cNvSpPr>
            <a:spLocks noGrp="1"/>
          </p:cNvSpPr>
          <p:nvPr/>
        </p:nvSpPr>
        <p:spPr>
          <a:xfrm>
            <a:off x="3528060" y="3923030"/>
            <a:ext cx="2115820" cy="400685"/>
          </a:xfrm>
          <a:prstGeom prst="rect">
            <a:avLst/>
          </a:prstGeom>
        </p:spPr>
        <p:txBody>
          <a:bodyPr vert="horz" lIns="76199" tIns="38099" rIns="76199" bIns="38099" rtlCol="0">
            <a:noAutofit/>
          </a:bodyPr>
          <a:lstStyle>
            <a:lvl1pPr marL="0" indent="0" algn="l" defTabSz="914400" rtl="0" eaLnBrk="1" latinLnBrk="0" hangingPunct="1">
              <a:lnSpc>
                <a:spcPct val="120000"/>
              </a:lnSpc>
              <a:spcBef>
                <a:spcPts val="1000"/>
              </a:spcBef>
              <a:buFont typeface="Arial" panose="020B0604020202020204" pitchFamily="34" charset="0"/>
              <a:buNone/>
              <a:defRPr kumimoji="0" lang="zh-CN" altLang="en-US" sz="1600" b="0" i="0" u="none" strike="noStrike" kern="1200" cap="none" spc="120" normalizeH="0" baseline="0" dirty="0">
                <a:ln>
                  <a:noFill/>
                </a:ln>
                <a:solidFill>
                  <a:srgbClr val="262626"/>
                </a:solidFill>
                <a:effectLst/>
                <a:uLnTx/>
                <a:uFillTx/>
                <a:latin typeface="+mn-ea"/>
                <a:ea typeface="+mn-ea"/>
                <a:cs typeface="+mn-cs"/>
              </a:defRPr>
            </a:lvl1pPr>
            <a:lvl2pPr marL="342900" indent="0" algn="l" defTabSz="914400" rtl="0" eaLnBrk="1" latinLnBrk="0" hangingPunct="1">
              <a:lnSpc>
                <a:spcPct val="120000"/>
              </a:lnSpc>
              <a:spcBef>
                <a:spcPts val="500"/>
              </a:spcBef>
              <a:buFont typeface="Arial" panose="020B0604020202020204" pitchFamily="34" charset="0"/>
              <a:buNone/>
              <a:defRPr sz="2400" kern="1200" spc="120" baseline="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spc="120" baseline="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spc="120" baseline="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spc="1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2025</a:t>
            </a:r>
            <a:r>
              <a:rPr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年</a:t>
            </a:r>
            <a:r>
              <a:rPr lang="en-US"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5</a:t>
            </a:r>
            <a:r>
              <a:rPr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月</a:t>
            </a:r>
            <a:endParaRPr lang="en-US" altLang="zh-CN"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09397" y="514404"/>
            <a:ext cx="3954131"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7907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864588"/>
            <a:ext cx="3736340"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panose="020B0503020204020204" pitchFamily="34" charset="-122"/>
                <a:cs typeface="微软雅黑" panose="020B0503020204020204" pitchFamily="34" charset="-122"/>
              </a:rPr>
              <a:t>第四级（</a:t>
            </a:r>
            <a:r>
              <a:rPr sz="2000" spc="-30" dirty="0">
                <a:solidFill>
                  <a:srgbClr val="FF0000"/>
                </a:solidFill>
                <a:latin typeface="微软雅黑" panose="020B0503020204020204" pitchFamily="34" charset="-122"/>
                <a:cs typeface="微软雅黑" panose="020B0503020204020204" pitchFamily="34" charset="-122"/>
              </a:rPr>
              <a:t> </a:t>
            </a:r>
            <a:r>
              <a:rPr sz="2000" dirty="0">
                <a:solidFill>
                  <a:srgbClr val="FF0000"/>
                </a:solidFill>
                <a:latin typeface="微软雅黑" panose="020B0503020204020204" pitchFamily="34" charset="-122"/>
                <a:cs typeface="微软雅黑" panose="020B0503020204020204" pitchFamily="34" charset="-122"/>
              </a:rPr>
              <a:t>—￥500）</a:t>
            </a:r>
            <a:endParaRPr sz="2000">
              <a:latin typeface="微软雅黑" panose="020B0503020204020204" pitchFamily="34" charset="-122"/>
              <a:cs typeface="微软雅黑" panose="020B0503020204020204" pitchFamily="34" charset="-122"/>
            </a:endParaRPr>
          </a:p>
          <a:p>
            <a:pPr marL="12700">
              <a:lnSpc>
                <a:spcPct val="100000"/>
              </a:lnSpc>
              <a:spcBef>
                <a:spcPts val="1200"/>
              </a:spcBef>
            </a:pPr>
            <a:r>
              <a:rPr sz="2000" dirty="0">
                <a:latin typeface="微软雅黑" panose="020B0503020204020204" pitchFamily="34" charset="-122"/>
                <a:cs typeface="微软雅黑" panose="020B0503020204020204" pitchFamily="34" charset="-122"/>
              </a:rPr>
              <a:t>3、在实验室内进行实验</a:t>
            </a:r>
            <a:r>
              <a:rPr sz="2000" spc="-15" dirty="0">
                <a:latin typeface="微软雅黑" panose="020B0503020204020204" pitchFamily="34" charset="-122"/>
                <a:cs typeface="微软雅黑" panose="020B0503020204020204" pitchFamily="34" charset="-122"/>
              </a:rPr>
              <a:t>的</a:t>
            </a:r>
            <a:r>
              <a:rPr sz="2000" dirty="0">
                <a:latin typeface="微软雅黑" panose="020B0503020204020204" pitchFamily="34" charset="-122"/>
                <a:cs typeface="微软雅黑" panose="020B0503020204020204" pitchFamily="34" charset="-122"/>
              </a:rPr>
              <a:t>人员未</a:t>
            </a:r>
            <a:endParaRPr sz="2000">
              <a:latin typeface="微软雅黑" panose="020B0503020204020204" pitchFamily="34" charset="-122"/>
              <a:cs typeface="微软雅黑" panose="020B0503020204020204" pitchFamily="34" charset="-122"/>
            </a:endParaRPr>
          </a:p>
          <a:p>
            <a:pPr marL="12700">
              <a:lnSpc>
                <a:spcPct val="100000"/>
              </a:lnSpc>
              <a:spcBef>
                <a:spcPts val="1200"/>
              </a:spcBef>
            </a:pPr>
            <a:r>
              <a:rPr sz="2000" dirty="0">
                <a:latin typeface="微软雅黑" panose="020B0503020204020204" pitchFamily="34" charset="-122"/>
                <a:cs typeface="微软雅黑" panose="020B0503020204020204" pitchFamily="34" charset="-122"/>
              </a:rPr>
              <a:t>穿戴工作服或必要的防</a:t>
            </a:r>
            <a:r>
              <a:rPr sz="2000" spc="-10" dirty="0">
                <a:latin typeface="微软雅黑" panose="020B0503020204020204" pitchFamily="34" charset="-122"/>
                <a:cs typeface="微软雅黑" panose="020B0503020204020204" pitchFamily="34" charset="-122"/>
              </a:rPr>
              <a:t>护</a:t>
            </a:r>
            <a:r>
              <a:rPr sz="2000" dirty="0">
                <a:latin typeface="微软雅黑" panose="020B0503020204020204" pitchFamily="34" charset="-122"/>
                <a:cs typeface="微软雅黑" panose="020B0503020204020204" pitchFamily="34" charset="-122"/>
              </a:rPr>
              <a:t>用具</a:t>
            </a:r>
            <a:endParaRPr sz="2000">
              <a:latin typeface="微软雅黑" panose="020B0503020204020204" pitchFamily="34" charset="-122"/>
              <a:cs typeface="微软雅黑" panose="020B0503020204020204"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10040" y="590602"/>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0520" y="1665732"/>
            <a:ext cx="4082796" cy="178917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32612" y="1798802"/>
            <a:ext cx="3738879"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panose="020B0503020204020204" pitchFamily="34" charset="-122"/>
                <a:cs typeface="微软雅黑" panose="020B0503020204020204" pitchFamily="34" charset="-122"/>
              </a:rPr>
              <a:t>第</a:t>
            </a:r>
            <a:r>
              <a:rPr sz="2000" spc="-5" dirty="0">
                <a:solidFill>
                  <a:srgbClr val="FF0000"/>
                </a:solidFill>
                <a:latin typeface="微软雅黑" panose="020B0503020204020204" pitchFamily="34" charset="-122"/>
                <a:cs typeface="微软雅黑" panose="020B0503020204020204" pitchFamily="34" charset="-122"/>
              </a:rPr>
              <a:t>四</a:t>
            </a:r>
            <a:r>
              <a:rPr sz="2000" dirty="0">
                <a:solidFill>
                  <a:srgbClr val="FF0000"/>
                </a:solidFill>
                <a:latin typeface="微软雅黑" panose="020B0503020204020204" pitchFamily="34" charset="-122"/>
                <a:cs typeface="微软雅黑" panose="020B0503020204020204" pitchFamily="34" charset="-122"/>
              </a:rPr>
              <a:t>级（</a:t>
            </a:r>
            <a:r>
              <a:rPr sz="2000" spc="-30" dirty="0">
                <a:solidFill>
                  <a:srgbClr val="FF0000"/>
                </a:solidFill>
                <a:latin typeface="微软雅黑" panose="020B0503020204020204" pitchFamily="34" charset="-122"/>
                <a:cs typeface="微软雅黑" panose="020B0503020204020204" pitchFamily="34" charset="-122"/>
              </a:rPr>
              <a:t> </a:t>
            </a:r>
            <a:r>
              <a:rPr sz="2000" dirty="0">
                <a:solidFill>
                  <a:srgbClr val="FF0000"/>
                </a:solidFill>
                <a:latin typeface="微软雅黑" panose="020B0503020204020204" pitchFamily="34" charset="-122"/>
                <a:cs typeface="微软雅黑" panose="020B0503020204020204" pitchFamily="34" charset="-122"/>
              </a:rPr>
              <a:t>—￥500）</a:t>
            </a:r>
            <a:endParaRPr sz="2000">
              <a:latin typeface="微软雅黑" panose="020B0503020204020204" pitchFamily="34" charset="-122"/>
              <a:cs typeface="微软雅黑" panose="020B0503020204020204" pitchFamily="34" charset="-122"/>
            </a:endParaRPr>
          </a:p>
          <a:p>
            <a:pPr marL="12700" marR="5080">
              <a:lnSpc>
                <a:spcPct val="150000"/>
              </a:lnSpc>
            </a:pPr>
            <a:r>
              <a:rPr sz="2000" dirty="0">
                <a:latin typeface="微软雅黑" panose="020B0503020204020204" pitchFamily="34" charset="-122"/>
                <a:cs typeface="微软雅黑" panose="020B0503020204020204" pitchFamily="34" charset="-122"/>
              </a:rPr>
              <a:t>4、实验</a:t>
            </a:r>
            <a:r>
              <a:rPr sz="2000" spc="-5" dirty="0">
                <a:latin typeface="微软雅黑" panose="020B0503020204020204" pitchFamily="34" charset="-122"/>
                <a:cs typeface="微软雅黑" panose="020B0503020204020204" pitchFamily="34" charset="-122"/>
              </a:rPr>
              <a:t>室</a:t>
            </a:r>
            <a:r>
              <a:rPr sz="2000" dirty="0">
                <a:latin typeface="微软雅黑" panose="020B0503020204020204" pitchFamily="34" charset="-122"/>
                <a:cs typeface="微软雅黑" panose="020B0503020204020204" pitchFamily="34" charset="-122"/>
              </a:rPr>
              <a:t>内私</a:t>
            </a:r>
            <a:r>
              <a:rPr sz="2000" spc="5" dirty="0">
                <a:latin typeface="微软雅黑" panose="020B0503020204020204" pitchFamily="34" charset="-122"/>
                <a:cs typeface="微软雅黑" panose="020B0503020204020204" pitchFamily="34" charset="-122"/>
              </a:rPr>
              <a:t>拉</a:t>
            </a:r>
            <a:r>
              <a:rPr sz="2000" dirty="0">
                <a:latin typeface="微软雅黑" panose="020B0503020204020204" pitchFamily="34" charset="-122"/>
                <a:cs typeface="微软雅黑" panose="020B0503020204020204" pitchFamily="34" charset="-122"/>
              </a:rPr>
              <a:t>电线</a:t>
            </a:r>
            <a:r>
              <a:rPr sz="2000" spc="5" dirty="0">
                <a:latin typeface="微软雅黑" panose="020B0503020204020204" pitchFamily="34" charset="-122"/>
                <a:cs typeface="微软雅黑" panose="020B0503020204020204" pitchFamily="34" charset="-122"/>
              </a:rPr>
              <a:t>，</a:t>
            </a:r>
            <a:r>
              <a:rPr sz="2000" spc="-10" dirty="0">
                <a:latin typeface="微软雅黑" panose="020B0503020204020204" pitchFamily="34" charset="-122"/>
                <a:cs typeface="微软雅黑" panose="020B0503020204020204" pitchFamily="34" charset="-122"/>
              </a:rPr>
              <a:t>超</a:t>
            </a:r>
            <a:r>
              <a:rPr sz="2000" dirty="0">
                <a:latin typeface="微软雅黑" panose="020B0503020204020204" pitchFamily="34" charset="-122"/>
                <a:cs typeface="微软雅黑" panose="020B0503020204020204" pitchFamily="34" charset="-122"/>
              </a:rPr>
              <a:t>负荷使 用插座，串接插线板</a:t>
            </a:r>
            <a:endParaRPr sz="2000">
              <a:latin typeface="微软雅黑" panose="020B0503020204020204" pitchFamily="34" charset="-122"/>
              <a:cs typeface="微软雅黑" panose="020B0503020204020204" pitchFamily="3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93562" y="590602"/>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7907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864588"/>
            <a:ext cx="3736975"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panose="020B0503020204020204" pitchFamily="34" charset="-122"/>
                <a:cs typeface="微软雅黑" panose="020B0503020204020204" pitchFamily="34" charset="-122"/>
              </a:rPr>
              <a:t>第四级（</a:t>
            </a:r>
            <a:r>
              <a:rPr sz="2000" spc="-30" dirty="0">
                <a:solidFill>
                  <a:srgbClr val="FF0000"/>
                </a:solidFill>
                <a:latin typeface="微软雅黑" panose="020B0503020204020204" pitchFamily="34" charset="-122"/>
                <a:cs typeface="微软雅黑" panose="020B0503020204020204" pitchFamily="34" charset="-122"/>
              </a:rPr>
              <a:t> </a:t>
            </a:r>
            <a:r>
              <a:rPr sz="2000" dirty="0">
                <a:solidFill>
                  <a:srgbClr val="FF0000"/>
                </a:solidFill>
                <a:latin typeface="微软雅黑" panose="020B0503020204020204" pitchFamily="34" charset="-122"/>
                <a:cs typeface="微软雅黑" panose="020B0503020204020204" pitchFamily="34" charset="-122"/>
              </a:rPr>
              <a:t>—￥500）</a:t>
            </a:r>
            <a:endParaRPr sz="2000">
              <a:latin typeface="微软雅黑" panose="020B0503020204020204" pitchFamily="34" charset="-122"/>
              <a:cs typeface="微软雅黑" panose="020B0503020204020204" pitchFamily="34" charset="-122"/>
            </a:endParaRPr>
          </a:p>
          <a:p>
            <a:pPr marL="12700">
              <a:lnSpc>
                <a:spcPct val="100000"/>
              </a:lnSpc>
              <a:spcBef>
                <a:spcPts val="1200"/>
              </a:spcBef>
            </a:pPr>
            <a:r>
              <a:rPr sz="2000" dirty="0">
                <a:latin typeface="微软雅黑" panose="020B0503020204020204" pitchFamily="34" charset="-122"/>
                <a:cs typeface="微软雅黑" panose="020B0503020204020204" pitchFamily="34" charset="-122"/>
              </a:rPr>
              <a:t>5、实验人员离开实验室</a:t>
            </a:r>
            <a:r>
              <a:rPr sz="2000" spc="-15" dirty="0">
                <a:latin typeface="微软雅黑" panose="020B0503020204020204" pitchFamily="34" charset="-122"/>
                <a:cs typeface="微软雅黑" panose="020B0503020204020204" pitchFamily="34" charset="-122"/>
              </a:rPr>
              <a:t>，</a:t>
            </a:r>
            <a:r>
              <a:rPr sz="2000" dirty="0">
                <a:latin typeface="微软雅黑" panose="020B0503020204020204" pitchFamily="34" charset="-122"/>
                <a:cs typeface="微软雅黑" panose="020B0503020204020204" pitchFamily="34" charset="-122"/>
              </a:rPr>
              <a:t>未根据</a:t>
            </a:r>
            <a:endParaRPr sz="2000">
              <a:latin typeface="微软雅黑" panose="020B0503020204020204" pitchFamily="34" charset="-122"/>
              <a:cs typeface="微软雅黑" panose="020B0503020204020204" pitchFamily="34" charset="-122"/>
            </a:endParaRPr>
          </a:p>
          <a:p>
            <a:pPr marL="12700">
              <a:lnSpc>
                <a:spcPct val="100000"/>
              </a:lnSpc>
              <a:spcBef>
                <a:spcPts val="1200"/>
              </a:spcBef>
            </a:pPr>
            <a:r>
              <a:rPr sz="2000" dirty="0">
                <a:latin typeface="微软雅黑" panose="020B0503020204020204" pitchFamily="34" charset="-122"/>
                <a:cs typeface="微软雅黑" panose="020B0503020204020204" pitchFamily="34" charset="-122"/>
              </a:rPr>
              <a:t>要求及时关闭水、电、</a:t>
            </a:r>
            <a:r>
              <a:rPr sz="2000" spc="-10" dirty="0">
                <a:latin typeface="微软雅黑" panose="020B0503020204020204" pitchFamily="34" charset="-122"/>
                <a:cs typeface="微软雅黑" panose="020B0503020204020204" pitchFamily="34" charset="-122"/>
              </a:rPr>
              <a:t>门</a:t>
            </a:r>
            <a:r>
              <a:rPr sz="2000" dirty="0">
                <a:latin typeface="微软雅黑" panose="020B0503020204020204" pitchFamily="34" charset="-122"/>
                <a:cs typeface="微软雅黑" panose="020B0503020204020204" pitchFamily="34" charset="-122"/>
              </a:rPr>
              <a:t>窗等</a:t>
            </a:r>
            <a:endParaRPr sz="2000">
              <a:latin typeface="微软雅黑" panose="020B0503020204020204" pitchFamily="34" charset="-122"/>
              <a:cs typeface="微软雅黑" panose="020B0503020204020204" pitchFamily="3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48198" y="514404"/>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44424" y="1668779"/>
            <a:ext cx="4082796" cy="1970532"/>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26516" y="1664137"/>
            <a:ext cx="3840479" cy="1855470"/>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panose="020B0503020204020204" pitchFamily="34" charset="-122"/>
                <a:cs typeface="微软雅黑" panose="020B0503020204020204" pitchFamily="34" charset="-122"/>
              </a:rPr>
              <a:t>第四</a:t>
            </a:r>
            <a:r>
              <a:rPr sz="2000" spc="5" dirty="0">
                <a:solidFill>
                  <a:srgbClr val="FF0000"/>
                </a:solidFill>
                <a:latin typeface="微软雅黑" panose="020B0503020204020204" pitchFamily="34" charset="-122"/>
                <a:cs typeface="微软雅黑" panose="020B0503020204020204" pitchFamily="34" charset="-122"/>
              </a:rPr>
              <a:t>级（</a:t>
            </a:r>
            <a:r>
              <a:rPr sz="2000" spc="-30" dirty="0">
                <a:solidFill>
                  <a:srgbClr val="FF0000"/>
                </a:solidFill>
                <a:latin typeface="微软雅黑" panose="020B0503020204020204" pitchFamily="34" charset="-122"/>
                <a:cs typeface="微软雅黑" panose="020B0503020204020204" pitchFamily="34" charset="-122"/>
              </a:rPr>
              <a:t> </a:t>
            </a:r>
            <a:r>
              <a:rPr sz="2000" dirty="0">
                <a:solidFill>
                  <a:srgbClr val="FF0000"/>
                </a:solidFill>
                <a:latin typeface="微软雅黑" panose="020B0503020204020204" pitchFamily="34" charset="-122"/>
                <a:cs typeface="微软雅黑" panose="020B0503020204020204" pitchFamily="34" charset="-122"/>
              </a:rPr>
              <a:t>—￥500）</a:t>
            </a:r>
            <a:endParaRPr sz="2000">
              <a:latin typeface="微软雅黑" panose="020B0503020204020204" pitchFamily="34" charset="-122"/>
              <a:cs typeface="微软雅黑" panose="020B0503020204020204" pitchFamily="34" charset="-122"/>
            </a:endParaRPr>
          </a:p>
          <a:p>
            <a:pPr marL="12700">
              <a:lnSpc>
                <a:spcPct val="100000"/>
              </a:lnSpc>
              <a:spcBef>
                <a:spcPts val="1200"/>
              </a:spcBef>
            </a:pPr>
            <a:r>
              <a:rPr sz="2000" dirty="0">
                <a:latin typeface="微软雅黑" panose="020B0503020204020204" pitchFamily="34" charset="-122"/>
                <a:cs typeface="微软雅黑" panose="020B0503020204020204" pitchFamily="34" charset="-122"/>
              </a:rPr>
              <a:t>6、未</a:t>
            </a:r>
            <a:r>
              <a:rPr sz="2000" spc="-5" dirty="0">
                <a:latin typeface="微软雅黑" panose="020B0503020204020204" pitchFamily="34" charset="-122"/>
                <a:cs typeface="微软雅黑" panose="020B0503020204020204" pitchFamily="34" charset="-122"/>
              </a:rPr>
              <a:t>经</a:t>
            </a:r>
            <a:r>
              <a:rPr sz="2000" dirty="0">
                <a:latin typeface="微软雅黑" panose="020B0503020204020204" pitchFamily="34" charset="-122"/>
                <a:cs typeface="微软雅黑" panose="020B0503020204020204" pitchFamily="34" charset="-122"/>
              </a:rPr>
              <a:t>管理部门允许，</a:t>
            </a:r>
            <a:r>
              <a:rPr sz="2000" spc="-15" dirty="0">
                <a:latin typeface="微软雅黑" panose="020B0503020204020204" pitchFamily="34" charset="-122"/>
                <a:cs typeface="微软雅黑" panose="020B0503020204020204" pitchFamily="34" charset="-122"/>
              </a:rPr>
              <a:t>实</a:t>
            </a:r>
            <a:r>
              <a:rPr sz="2000" dirty="0">
                <a:latin typeface="微软雅黑" panose="020B0503020204020204" pitchFamily="34" charset="-122"/>
                <a:cs typeface="微软雅黑" panose="020B0503020204020204" pitchFamily="34" charset="-122"/>
              </a:rPr>
              <a:t>验室内</a:t>
            </a:r>
            <a:endParaRPr sz="2000">
              <a:latin typeface="微软雅黑" panose="020B0503020204020204" pitchFamily="34" charset="-122"/>
              <a:cs typeface="微软雅黑" panose="020B0503020204020204" pitchFamily="34" charset="-122"/>
            </a:endParaRPr>
          </a:p>
          <a:p>
            <a:pPr marL="12700" marR="5080">
              <a:lnSpc>
                <a:spcPct val="150000"/>
              </a:lnSpc>
              <a:spcBef>
                <a:spcPts val="5"/>
              </a:spcBef>
            </a:pPr>
            <a:r>
              <a:rPr sz="2000" dirty="0">
                <a:latin typeface="微软雅黑" panose="020B0503020204020204" pitchFamily="34" charset="-122"/>
                <a:cs typeface="微软雅黑" panose="020B0503020204020204" pitchFamily="34" charset="-122"/>
              </a:rPr>
              <a:t>使用电阻炉、太阳灶、</a:t>
            </a:r>
            <a:r>
              <a:rPr sz="2000" spc="-15" dirty="0">
                <a:latin typeface="微软雅黑" panose="020B0503020204020204" pitchFamily="34" charset="-122"/>
                <a:cs typeface="微软雅黑" panose="020B0503020204020204" pitchFamily="34" charset="-122"/>
              </a:rPr>
              <a:t>电</a:t>
            </a:r>
            <a:r>
              <a:rPr sz="2000" dirty="0">
                <a:latin typeface="微软雅黑" panose="020B0503020204020204" pitchFamily="34" charset="-122"/>
                <a:cs typeface="微软雅黑" panose="020B0503020204020204" pitchFamily="34" charset="-122"/>
              </a:rPr>
              <a:t>暖器</a:t>
            </a:r>
            <a:r>
              <a:rPr sz="2000" spc="-15" dirty="0">
                <a:latin typeface="微软雅黑" panose="020B0503020204020204" pitchFamily="34" charset="-122"/>
                <a:cs typeface="微软雅黑" panose="020B0503020204020204" pitchFamily="34" charset="-122"/>
              </a:rPr>
              <a:t>、</a:t>
            </a:r>
            <a:r>
              <a:rPr sz="2000" dirty="0">
                <a:latin typeface="微软雅黑" panose="020B0503020204020204" pitchFamily="34" charset="-122"/>
                <a:cs typeface="微软雅黑" panose="020B0503020204020204" pitchFamily="34" charset="-122"/>
              </a:rPr>
              <a:t>热 得快、电砂锅等电器</a:t>
            </a:r>
            <a:endParaRPr sz="2000">
              <a:latin typeface="微软雅黑" panose="020B0503020204020204" pitchFamily="34" charset="-122"/>
              <a:cs typeface="微软雅黑" panose="020B0503020204020204" pitchFamily="3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33506"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694688"/>
            <a:ext cx="4084320" cy="1918715"/>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664137"/>
            <a:ext cx="3986529" cy="1855470"/>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panose="020B0503020204020204" pitchFamily="34" charset="-122"/>
                <a:cs typeface="微软雅黑" panose="020B0503020204020204" pitchFamily="34" charset="-122"/>
              </a:rPr>
              <a:t>第四级</a:t>
            </a:r>
            <a:r>
              <a:rPr sz="2000" spc="5" dirty="0">
                <a:solidFill>
                  <a:srgbClr val="FF0000"/>
                </a:solidFill>
                <a:latin typeface="微软雅黑" panose="020B0503020204020204" pitchFamily="34" charset="-122"/>
                <a:cs typeface="微软雅黑" panose="020B0503020204020204" pitchFamily="34" charset="-122"/>
              </a:rPr>
              <a:t>（</a:t>
            </a:r>
            <a:r>
              <a:rPr sz="2000" spc="-30" dirty="0">
                <a:solidFill>
                  <a:srgbClr val="FF0000"/>
                </a:solidFill>
                <a:latin typeface="微软雅黑" panose="020B0503020204020204" pitchFamily="34" charset="-122"/>
                <a:cs typeface="微软雅黑" panose="020B0503020204020204" pitchFamily="34" charset="-122"/>
              </a:rPr>
              <a:t> </a:t>
            </a:r>
            <a:r>
              <a:rPr sz="2000" dirty="0">
                <a:solidFill>
                  <a:srgbClr val="FF0000"/>
                </a:solidFill>
                <a:latin typeface="微软雅黑" panose="020B0503020204020204" pitchFamily="34" charset="-122"/>
                <a:cs typeface="微软雅黑" panose="020B0503020204020204" pitchFamily="34" charset="-122"/>
              </a:rPr>
              <a:t>—￥500）</a:t>
            </a:r>
            <a:endParaRPr sz="2000">
              <a:latin typeface="微软雅黑" panose="020B0503020204020204" pitchFamily="34" charset="-122"/>
              <a:cs typeface="微软雅黑" panose="020B0503020204020204" pitchFamily="34" charset="-122"/>
            </a:endParaRPr>
          </a:p>
          <a:p>
            <a:pPr marL="12700">
              <a:lnSpc>
                <a:spcPct val="100000"/>
              </a:lnSpc>
              <a:spcBef>
                <a:spcPts val="1200"/>
              </a:spcBef>
            </a:pPr>
            <a:r>
              <a:rPr sz="2000" dirty="0">
                <a:latin typeface="微软雅黑" panose="020B0503020204020204" pitchFamily="34" charset="-122"/>
                <a:cs typeface="微软雅黑" panose="020B0503020204020204" pitchFamily="34" charset="-122"/>
              </a:rPr>
              <a:t>7、未取</a:t>
            </a:r>
            <a:r>
              <a:rPr sz="2000" spc="-15" dirty="0">
                <a:latin typeface="微软雅黑" panose="020B0503020204020204" pitchFamily="34" charset="-122"/>
                <a:cs typeface="微软雅黑" panose="020B0503020204020204" pitchFamily="34" charset="-122"/>
              </a:rPr>
              <a:t>得《</a:t>
            </a:r>
            <a:r>
              <a:rPr sz="2000" dirty="0">
                <a:latin typeface="微软雅黑" panose="020B0503020204020204" pitchFamily="34" charset="-122"/>
                <a:cs typeface="微软雅黑" panose="020B0503020204020204" pitchFamily="34" charset="-122"/>
              </a:rPr>
              <a:t>特种设</a:t>
            </a:r>
            <a:r>
              <a:rPr sz="2000" spc="-15" dirty="0">
                <a:latin typeface="微软雅黑" panose="020B0503020204020204" pitchFamily="34" charset="-122"/>
                <a:cs typeface="微软雅黑" panose="020B0503020204020204" pitchFamily="34" charset="-122"/>
              </a:rPr>
              <a:t>备</a:t>
            </a:r>
            <a:r>
              <a:rPr sz="2000" dirty="0">
                <a:latin typeface="微软雅黑" panose="020B0503020204020204" pitchFamily="34" charset="-122"/>
                <a:cs typeface="微软雅黑" panose="020B0503020204020204" pitchFamily="34" charset="-122"/>
              </a:rPr>
              <a:t>作</a:t>
            </a:r>
            <a:r>
              <a:rPr sz="2000" spc="-15" dirty="0">
                <a:latin typeface="微软雅黑" panose="020B0503020204020204" pitchFamily="34" charset="-122"/>
                <a:cs typeface="微软雅黑" panose="020B0503020204020204" pitchFamily="34" charset="-122"/>
              </a:rPr>
              <a:t>业</a:t>
            </a:r>
            <a:r>
              <a:rPr sz="2000" dirty="0">
                <a:latin typeface="微软雅黑" panose="020B0503020204020204" pitchFamily="34" charset="-122"/>
                <a:cs typeface="微软雅黑" panose="020B0503020204020204" pitchFamily="34" charset="-122"/>
              </a:rPr>
              <a:t>人员证》</a:t>
            </a:r>
            <a:endParaRPr sz="2000">
              <a:latin typeface="微软雅黑" panose="020B0503020204020204" pitchFamily="34" charset="-122"/>
              <a:cs typeface="微软雅黑" panose="020B0503020204020204" pitchFamily="34" charset="-122"/>
            </a:endParaRPr>
          </a:p>
          <a:p>
            <a:pPr marL="12700" marR="151130">
              <a:lnSpc>
                <a:spcPct val="150000"/>
              </a:lnSpc>
              <a:spcBef>
                <a:spcPts val="5"/>
              </a:spcBef>
            </a:pPr>
            <a:r>
              <a:rPr sz="2000" dirty="0">
                <a:latin typeface="微软雅黑" panose="020B0503020204020204" pitchFamily="34" charset="-122"/>
                <a:cs typeface="微软雅黑" panose="020B0503020204020204" pitchFamily="34" charset="-122"/>
              </a:rPr>
              <a:t>的人员操作起重机械、</a:t>
            </a:r>
            <a:r>
              <a:rPr sz="2000" spc="-15" dirty="0">
                <a:latin typeface="微软雅黑" panose="020B0503020204020204" pitchFamily="34" charset="-122"/>
                <a:cs typeface="微软雅黑" panose="020B0503020204020204" pitchFamily="34" charset="-122"/>
              </a:rPr>
              <a:t>压</a:t>
            </a:r>
            <a:r>
              <a:rPr sz="2000" dirty="0">
                <a:latin typeface="微软雅黑" panose="020B0503020204020204" pitchFamily="34" charset="-122"/>
                <a:cs typeface="微软雅黑" panose="020B0503020204020204" pitchFamily="34" charset="-122"/>
              </a:rPr>
              <a:t>力容</a:t>
            </a:r>
            <a:r>
              <a:rPr sz="2000" spc="-15" dirty="0">
                <a:latin typeface="微软雅黑" panose="020B0503020204020204" pitchFamily="34" charset="-122"/>
                <a:cs typeface="微软雅黑" panose="020B0503020204020204" pitchFamily="34" charset="-122"/>
              </a:rPr>
              <a:t>器</a:t>
            </a:r>
            <a:r>
              <a:rPr sz="2000" dirty="0">
                <a:latin typeface="微软雅黑" panose="020B0503020204020204" pitchFamily="34" charset="-122"/>
                <a:cs typeface="微软雅黑" panose="020B0503020204020204" pitchFamily="34" charset="-122"/>
              </a:rPr>
              <a:t>等 特种设备</a:t>
            </a:r>
            <a:endParaRPr sz="2000">
              <a:latin typeface="微软雅黑" panose="020B0503020204020204" pitchFamily="34" charset="-122"/>
              <a:cs typeface="微软雅黑" panose="020B0503020204020204" pitchFamily="3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48198"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0520" y="1665732"/>
            <a:ext cx="4082796" cy="178917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32612" y="1798802"/>
            <a:ext cx="3740785"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panose="020B0503020204020204" pitchFamily="34" charset="-122"/>
                <a:cs typeface="微软雅黑" panose="020B0503020204020204" pitchFamily="34" charset="-122"/>
              </a:rPr>
              <a:t>第四</a:t>
            </a:r>
            <a:r>
              <a:rPr sz="2000" spc="-5" dirty="0">
                <a:solidFill>
                  <a:srgbClr val="FF0000"/>
                </a:solidFill>
                <a:latin typeface="微软雅黑" panose="020B0503020204020204" pitchFamily="34" charset="-122"/>
                <a:cs typeface="微软雅黑" panose="020B0503020204020204" pitchFamily="34" charset="-122"/>
              </a:rPr>
              <a:t>级</a:t>
            </a:r>
            <a:r>
              <a:rPr sz="2000" dirty="0">
                <a:solidFill>
                  <a:srgbClr val="FF0000"/>
                </a:solidFill>
                <a:latin typeface="微软雅黑" panose="020B0503020204020204" pitchFamily="34" charset="-122"/>
                <a:cs typeface="微软雅黑" panose="020B0503020204020204" pitchFamily="34" charset="-122"/>
              </a:rPr>
              <a:t>（</a:t>
            </a:r>
            <a:r>
              <a:rPr sz="2000" spc="-30" dirty="0">
                <a:solidFill>
                  <a:srgbClr val="FF0000"/>
                </a:solidFill>
                <a:latin typeface="微软雅黑" panose="020B0503020204020204" pitchFamily="34" charset="-122"/>
                <a:cs typeface="微软雅黑" panose="020B0503020204020204" pitchFamily="34" charset="-122"/>
              </a:rPr>
              <a:t> </a:t>
            </a:r>
            <a:r>
              <a:rPr sz="2000" dirty="0">
                <a:solidFill>
                  <a:srgbClr val="FF0000"/>
                </a:solidFill>
                <a:latin typeface="微软雅黑" panose="020B0503020204020204" pitchFamily="34" charset="-122"/>
                <a:cs typeface="微软雅黑" panose="020B0503020204020204" pitchFamily="34" charset="-122"/>
              </a:rPr>
              <a:t>—￥500）</a:t>
            </a:r>
            <a:endParaRPr sz="2000">
              <a:latin typeface="微软雅黑" panose="020B0503020204020204" pitchFamily="34" charset="-122"/>
              <a:cs typeface="微软雅黑" panose="020B0503020204020204" pitchFamily="34" charset="-122"/>
            </a:endParaRPr>
          </a:p>
          <a:p>
            <a:pPr marL="12700" marR="5080">
              <a:lnSpc>
                <a:spcPct val="150000"/>
              </a:lnSpc>
            </a:pPr>
            <a:r>
              <a:rPr sz="2000" dirty="0">
                <a:latin typeface="微软雅黑" panose="020B0503020204020204" pitchFamily="34" charset="-122"/>
                <a:cs typeface="微软雅黑" panose="020B0503020204020204" pitchFamily="34" charset="-122"/>
              </a:rPr>
              <a:t>8、在实验室中给电瓶车</a:t>
            </a:r>
            <a:r>
              <a:rPr sz="2000" spc="-10" dirty="0">
                <a:latin typeface="微软雅黑" panose="020B0503020204020204" pitchFamily="34" charset="-122"/>
                <a:cs typeface="微软雅黑" panose="020B0503020204020204" pitchFamily="34" charset="-122"/>
              </a:rPr>
              <a:t>充</a:t>
            </a:r>
            <a:r>
              <a:rPr sz="2000" dirty="0">
                <a:latin typeface="微软雅黑" panose="020B0503020204020204" pitchFamily="34" charset="-122"/>
                <a:cs typeface="微软雅黑" panose="020B0503020204020204" pitchFamily="34" charset="-122"/>
              </a:rPr>
              <a:t>电及相 应违章用电行为</a:t>
            </a:r>
            <a:endParaRPr sz="2000">
              <a:latin typeface="微软雅黑" panose="020B0503020204020204" pitchFamily="34" charset="-122"/>
              <a:cs typeface="微软雅黑" panose="020B0503020204020204" pitchFamily="3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74259" y="514404"/>
            <a:ext cx="3976659"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7907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864588"/>
            <a:ext cx="3736975"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panose="020B0503020204020204" pitchFamily="34" charset="-122"/>
                <a:cs typeface="微软雅黑" panose="020B0503020204020204" pitchFamily="34" charset="-122"/>
              </a:rPr>
              <a:t>第四级（</a:t>
            </a:r>
            <a:r>
              <a:rPr sz="2000" spc="-30" dirty="0">
                <a:solidFill>
                  <a:srgbClr val="FF0000"/>
                </a:solidFill>
                <a:latin typeface="微软雅黑" panose="020B0503020204020204" pitchFamily="34" charset="-122"/>
                <a:cs typeface="微软雅黑" panose="020B0503020204020204" pitchFamily="34" charset="-122"/>
              </a:rPr>
              <a:t> </a:t>
            </a:r>
            <a:r>
              <a:rPr sz="2000" dirty="0">
                <a:solidFill>
                  <a:srgbClr val="FF0000"/>
                </a:solidFill>
                <a:latin typeface="微软雅黑" panose="020B0503020204020204" pitchFamily="34" charset="-122"/>
                <a:cs typeface="微软雅黑" panose="020B0503020204020204" pitchFamily="34" charset="-122"/>
              </a:rPr>
              <a:t>—￥500）</a:t>
            </a:r>
            <a:endParaRPr sz="2000">
              <a:latin typeface="微软雅黑" panose="020B0503020204020204" pitchFamily="34" charset="-122"/>
              <a:cs typeface="微软雅黑" panose="020B0503020204020204" pitchFamily="34" charset="-122"/>
            </a:endParaRPr>
          </a:p>
          <a:p>
            <a:pPr marL="12700">
              <a:lnSpc>
                <a:spcPct val="100000"/>
              </a:lnSpc>
              <a:spcBef>
                <a:spcPts val="1200"/>
              </a:spcBef>
            </a:pPr>
            <a:r>
              <a:rPr sz="2000" dirty="0">
                <a:latin typeface="微软雅黑" panose="020B0503020204020204" pitchFamily="34" charset="-122"/>
                <a:cs typeface="微软雅黑" panose="020B0503020204020204" pitchFamily="34" charset="-122"/>
              </a:rPr>
              <a:t>9、实验废液随意倾倒，</a:t>
            </a:r>
            <a:r>
              <a:rPr sz="2000" spc="-15" dirty="0">
                <a:latin typeface="微软雅黑" panose="020B0503020204020204" pitchFamily="34" charset="-122"/>
                <a:cs typeface="微软雅黑" panose="020B0503020204020204" pitchFamily="34" charset="-122"/>
              </a:rPr>
              <a:t>危</a:t>
            </a:r>
            <a:r>
              <a:rPr sz="2000" dirty="0">
                <a:latin typeface="微软雅黑" panose="020B0503020204020204" pitchFamily="34" charset="-122"/>
                <a:cs typeface="微软雅黑" panose="020B0503020204020204" pitchFamily="34" charset="-122"/>
              </a:rPr>
              <a:t>险废弃</a:t>
            </a:r>
            <a:endParaRPr sz="2000">
              <a:latin typeface="微软雅黑" panose="020B0503020204020204" pitchFamily="34" charset="-122"/>
              <a:cs typeface="微软雅黑" panose="020B0503020204020204" pitchFamily="34" charset="-122"/>
            </a:endParaRPr>
          </a:p>
          <a:p>
            <a:pPr marL="12700">
              <a:lnSpc>
                <a:spcPct val="100000"/>
              </a:lnSpc>
              <a:spcBef>
                <a:spcPts val="1200"/>
              </a:spcBef>
            </a:pPr>
            <a:r>
              <a:rPr sz="2000" dirty="0">
                <a:latin typeface="微软雅黑" panose="020B0503020204020204" pitchFamily="34" charset="-122"/>
                <a:cs typeface="微软雅黑" panose="020B0503020204020204" pitchFamily="34" charset="-122"/>
              </a:rPr>
              <a:t>物随意丢弃</a:t>
            </a:r>
            <a:endParaRPr sz="2000">
              <a:latin typeface="微软雅黑" panose="020B0503020204020204" pitchFamily="34" charset="-122"/>
              <a:cs typeface="微软雅黑" panose="020B0503020204020204"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48198"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0520" y="1665732"/>
            <a:ext cx="4082796" cy="178917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32612" y="1798802"/>
            <a:ext cx="3890010"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panose="020B0503020204020204" pitchFamily="34" charset="-122"/>
                <a:cs typeface="微软雅黑" panose="020B0503020204020204" pitchFamily="34" charset="-122"/>
              </a:rPr>
              <a:t>第四</a:t>
            </a:r>
            <a:r>
              <a:rPr sz="2000" spc="-5" dirty="0">
                <a:solidFill>
                  <a:srgbClr val="FF0000"/>
                </a:solidFill>
                <a:latin typeface="微软雅黑" panose="020B0503020204020204" pitchFamily="34" charset="-122"/>
                <a:cs typeface="微软雅黑" panose="020B0503020204020204" pitchFamily="34" charset="-122"/>
              </a:rPr>
              <a:t>级</a:t>
            </a:r>
            <a:r>
              <a:rPr sz="2000" dirty="0">
                <a:solidFill>
                  <a:srgbClr val="FF0000"/>
                </a:solidFill>
                <a:latin typeface="微软雅黑" panose="020B0503020204020204" pitchFamily="34" charset="-122"/>
                <a:cs typeface="微软雅黑" panose="020B0503020204020204" pitchFamily="34" charset="-122"/>
              </a:rPr>
              <a:t>（</a:t>
            </a:r>
            <a:r>
              <a:rPr sz="2000" spc="-30" dirty="0">
                <a:solidFill>
                  <a:srgbClr val="FF0000"/>
                </a:solidFill>
                <a:latin typeface="微软雅黑" panose="020B0503020204020204" pitchFamily="34" charset="-122"/>
                <a:cs typeface="微软雅黑" panose="020B0503020204020204" pitchFamily="34" charset="-122"/>
              </a:rPr>
              <a:t> </a:t>
            </a:r>
            <a:r>
              <a:rPr sz="2000" dirty="0">
                <a:solidFill>
                  <a:srgbClr val="FF0000"/>
                </a:solidFill>
                <a:latin typeface="微软雅黑" panose="020B0503020204020204" pitchFamily="34" charset="-122"/>
                <a:cs typeface="微软雅黑" panose="020B0503020204020204" pitchFamily="34" charset="-122"/>
              </a:rPr>
              <a:t>—￥500）</a:t>
            </a:r>
            <a:endParaRPr sz="2000">
              <a:latin typeface="微软雅黑" panose="020B0503020204020204" pitchFamily="34" charset="-122"/>
              <a:cs typeface="微软雅黑" panose="020B0503020204020204" pitchFamily="34" charset="-122"/>
            </a:endParaRPr>
          </a:p>
          <a:p>
            <a:pPr marL="12700" marR="5080">
              <a:lnSpc>
                <a:spcPct val="150000"/>
              </a:lnSpc>
            </a:pPr>
            <a:r>
              <a:rPr sz="2000" dirty="0">
                <a:latin typeface="微软雅黑" panose="020B0503020204020204" pitchFamily="34" charset="-122"/>
                <a:cs typeface="微软雅黑" panose="020B0503020204020204" pitchFamily="34" charset="-122"/>
              </a:rPr>
              <a:t>10、未按要求制定和张贴</a:t>
            </a:r>
            <a:r>
              <a:rPr sz="2000" spc="-10" dirty="0">
                <a:latin typeface="微软雅黑" panose="020B0503020204020204" pitchFamily="34" charset="-122"/>
                <a:cs typeface="微软雅黑" panose="020B0503020204020204" pitchFamily="34" charset="-122"/>
              </a:rPr>
              <a:t>实</a:t>
            </a:r>
            <a:r>
              <a:rPr sz="2000" dirty="0">
                <a:latin typeface="微软雅黑" panose="020B0503020204020204" pitchFamily="34" charset="-122"/>
                <a:cs typeface="微软雅黑" panose="020B0503020204020204" pitchFamily="34" charset="-122"/>
              </a:rPr>
              <a:t>验室安 全规章制度</a:t>
            </a:r>
            <a:endParaRPr sz="2000">
              <a:latin typeface="微软雅黑" panose="020B0503020204020204" pitchFamily="34" charset="-122"/>
              <a:cs typeface="微软雅黑" panose="020B0503020204020204" pitchFamily="3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33506"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7907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864588"/>
            <a:ext cx="3886200" cy="1397635"/>
          </a:xfrm>
          <a:prstGeom prst="rect">
            <a:avLst/>
          </a:prstGeom>
        </p:spPr>
        <p:txBody>
          <a:bodyPr vert="horz" wrap="square" lIns="0" tIns="165100" rIns="0" bIns="0" rtlCol="0">
            <a:spAutoFit/>
          </a:bodyPr>
          <a:lstStyle/>
          <a:p>
            <a:pPr marL="32385" algn="ctr">
              <a:lnSpc>
                <a:spcPct val="100000"/>
              </a:lnSpc>
              <a:spcBef>
                <a:spcPts val="1300"/>
              </a:spcBef>
            </a:pPr>
            <a:r>
              <a:rPr sz="2000" dirty="0">
                <a:solidFill>
                  <a:srgbClr val="FF0000"/>
                </a:solidFill>
                <a:latin typeface="微软雅黑" panose="020B0503020204020204" pitchFamily="34" charset="-122"/>
                <a:cs typeface="微软雅黑" panose="020B0503020204020204" pitchFamily="34" charset="-122"/>
              </a:rPr>
              <a:t>第四级（</a:t>
            </a:r>
            <a:r>
              <a:rPr sz="2000" spc="-30" dirty="0">
                <a:solidFill>
                  <a:srgbClr val="FF0000"/>
                </a:solidFill>
                <a:latin typeface="微软雅黑" panose="020B0503020204020204" pitchFamily="34" charset="-122"/>
                <a:cs typeface="微软雅黑" panose="020B0503020204020204" pitchFamily="34" charset="-122"/>
              </a:rPr>
              <a:t> </a:t>
            </a:r>
            <a:r>
              <a:rPr sz="2000" dirty="0">
                <a:solidFill>
                  <a:srgbClr val="FF0000"/>
                </a:solidFill>
                <a:latin typeface="微软雅黑" panose="020B0503020204020204" pitchFamily="34" charset="-122"/>
                <a:cs typeface="微软雅黑" panose="020B0503020204020204" pitchFamily="34" charset="-122"/>
              </a:rPr>
              <a:t>—￥500）</a:t>
            </a:r>
            <a:endParaRPr sz="2000">
              <a:latin typeface="微软雅黑" panose="020B0503020204020204" pitchFamily="34" charset="-122"/>
              <a:cs typeface="微软雅黑" panose="020B0503020204020204" pitchFamily="34" charset="-122"/>
            </a:endParaRPr>
          </a:p>
          <a:p>
            <a:pPr algn="ctr">
              <a:lnSpc>
                <a:spcPct val="100000"/>
              </a:lnSpc>
              <a:spcBef>
                <a:spcPts val="1200"/>
              </a:spcBef>
            </a:pPr>
            <a:r>
              <a:rPr sz="2000" dirty="0">
                <a:latin typeface="微软雅黑" panose="020B0503020204020204" pitchFamily="34" charset="-122"/>
                <a:cs typeface="微软雅黑" panose="020B0503020204020204" pitchFamily="34" charset="-122"/>
              </a:rPr>
              <a:t>11、未落实逐级实验室安</a:t>
            </a:r>
            <a:r>
              <a:rPr sz="2000" spc="-15" dirty="0">
                <a:latin typeface="微软雅黑" panose="020B0503020204020204" pitchFamily="34" charset="-122"/>
                <a:cs typeface="微软雅黑" panose="020B0503020204020204" pitchFamily="34" charset="-122"/>
              </a:rPr>
              <a:t>全</a:t>
            </a:r>
            <a:r>
              <a:rPr sz="2000" dirty="0">
                <a:latin typeface="微软雅黑" panose="020B0503020204020204" pitchFamily="34" charset="-122"/>
                <a:cs typeface="微软雅黑" panose="020B0503020204020204" pitchFamily="34" charset="-122"/>
              </a:rPr>
              <a:t>责任制</a:t>
            </a:r>
            <a:endParaRPr sz="2000">
              <a:latin typeface="微软雅黑" panose="020B0503020204020204" pitchFamily="34" charset="-122"/>
              <a:cs typeface="微软雅黑" panose="020B0503020204020204" pitchFamily="34" charset="-122"/>
            </a:endParaRPr>
          </a:p>
          <a:p>
            <a:pPr marL="12700">
              <a:lnSpc>
                <a:spcPct val="100000"/>
              </a:lnSpc>
              <a:spcBef>
                <a:spcPts val="1200"/>
              </a:spcBef>
            </a:pPr>
            <a:r>
              <a:rPr sz="2000" dirty="0">
                <a:latin typeface="微软雅黑" panose="020B0503020204020204" pitchFamily="34" charset="-122"/>
                <a:cs typeface="微软雅黑" panose="020B0503020204020204" pitchFamily="34" charset="-122"/>
              </a:rPr>
              <a:t>或未签订安全责任书</a:t>
            </a:r>
            <a:endParaRPr sz="2000">
              <a:latin typeface="微软雅黑" panose="020B0503020204020204" pitchFamily="34" charset="-122"/>
              <a:cs typeface="微软雅黑" panose="020B0503020204020204" pitchFamily="3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45939" y="505577"/>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30708" y="838200"/>
            <a:ext cx="4084320" cy="3762755"/>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13715" y="815187"/>
            <a:ext cx="4091940" cy="3684270"/>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panose="020B0503020204020204" pitchFamily="34" charset="-122"/>
                <a:cs typeface="微软雅黑" panose="020B0503020204020204" pitchFamily="34" charset="-122"/>
              </a:rPr>
              <a:t>第四级（</a:t>
            </a:r>
            <a:r>
              <a:rPr sz="2000" spc="-25" dirty="0">
                <a:solidFill>
                  <a:srgbClr val="FF0000"/>
                </a:solidFill>
                <a:latin typeface="微软雅黑" panose="020B0503020204020204" pitchFamily="34" charset="-122"/>
                <a:cs typeface="微软雅黑" panose="020B0503020204020204" pitchFamily="34" charset="-122"/>
              </a:rPr>
              <a:t> </a:t>
            </a:r>
            <a:r>
              <a:rPr sz="2000" dirty="0">
                <a:solidFill>
                  <a:srgbClr val="FF0000"/>
                </a:solidFill>
                <a:latin typeface="微软雅黑" panose="020B0503020204020204" pitchFamily="34" charset="-122"/>
                <a:cs typeface="微软雅黑" panose="020B0503020204020204" pitchFamily="34" charset="-122"/>
              </a:rPr>
              <a:t>—￥500）</a:t>
            </a:r>
            <a:endParaRPr sz="2000">
              <a:latin typeface="微软雅黑" panose="020B0503020204020204" pitchFamily="34" charset="-122"/>
              <a:cs typeface="微软雅黑" panose="020B0503020204020204" pitchFamily="34" charset="-122"/>
            </a:endParaRPr>
          </a:p>
          <a:p>
            <a:pPr marL="12700" marR="5080">
              <a:lnSpc>
                <a:spcPct val="150000"/>
              </a:lnSpc>
            </a:pPr>
            <a:r>
              <a:rPr sz="2000" dirty="0">
                <a:latin typeface="微软雅黑" panose="020B0503020204020204" pitchFamily="34" charset="-122"/>
                <a:cs typeface="微软雅黑" panose="020B0503020204020204" pitchFamily="34" charset="-122"/>
              </a:rPr>
              <a:t>12、不服从或不配合政府</a:t>
            </a:r>
            <a:r>
              <a:rPr sz="2000" spc="-15" dirty="0">
                <a:latin typeface="微软雅黑" panose="020B0503020204020204" pitchFamily="34" charset="-122"/>
                <a:cs typeface="微软雅黑" panose="020B0503020204020204" pitchFamily="34" charset="-122"/>
              </a:rPr>
              <a:t>部</a:t>
            </a:r>
            <a:r>
              <a:rPr sz="2000" dirty="0">
                <a:latin typeface="微软雅黑" panose="020B0503020204020204" pitchFamily="34" charset="-122"/>
                <a:cs typeface="微软雅黑" panose="020B0503020204020204" pitchFamily="34" charset="-122"/>
              </a:rPr>
              <a:t>门、学 校职能部门、学校实验</a:t>
            </a:r>
            <a:r>
              <a:rPr sz="2000" spc="-10" dirty="0">
                <a:latin typeface="微软雅黑" panose="020B0503020204020204" pitchFamily="34" charset="-122"/>
                <a:cs typeface="微软雅黑" panose="020B0503020204020204" pitchFamily="34" charset="-122"/>
              </a:rPr>
              <a:t>室</a:t>
            </a:r>
            <a:r>
              <a:rPr sz="2000" dirty="0">
                <a:latin typeface="微软雅黑" panose="020B0503020204020204" pitchFamily="34" charset="-122"/>
                <a:cs typeface="微软雅黑" panose="020B0503020204020204" pitchFamily="34" charset="-122"/>
              </a:rPr>
              <a:t>安全</a:t>
            </a:r>
            <a:r>
              <a:rPr sz="2000" spc="-10" dirty="0">
                <a:latin typeface="微软雅黑" panose="020B0503020204020204" pitchFamily="34" charset="-122"/>
                <a:cs typeface="微软雅黑" panose="020B0503020204020204" pitchFamily="34" charset="-122"/>
              </a:rPr>
              <a:t>检</a:t>
            </a:r>
            <a:r>
              <a:rPr sz="2000" spc="5" dirty="0">
                <a:latin typeface="微软雅黑" panose="020B0503020204020204" pitchFamily="34" charset="-122"/>
                <a:cs typeface="微软雅黑" panose="020B0503020204020204" pitchFamily="34" charset="-122"/>
              </a:rPr>
              <a:t>查 </a:t>
            </a:r>
            <a:r>
              <a:rPr sz="2000" dirty="0">
                <a:latin typeface="微软雅黑" panose="020B0503020204020204" pitchFamily="34" charset="-122"/>
                <a:cs typeface="微软雅黑" panose="020B0503020204020204" pitchFamily="34" charset="-122"/>
              </a:rPr>
              <a:t>组及本</a:t>
            </a:r>
            <a:r>
              <a:rPr sz="2000" spc="-15" dirty="0">
                <a:latin typeface="微软雅黑" panose="020B0503020204020204" pitchFamily="34" charset="-122"/>
                <a:cs typeface="微软雅黑" panose="020B0503020204020204" pitchFamily="34" charset="-122"/>
              </a:rPr>
              <a:t>单</a:t>
            </a:r>
            <a:r>
              <a:rPr sz="2000" dirty="0">
                <a:latin typeface="微软雅黑" panose="020B0503020204020204" pitchFamily="34" charset="-122"/>
                <a:cs typeface="微软雅黑" panose="020B0503020204020204" pitchFamily="34" charset="-122"/>
              </a:rPr>
              <a:t>位</a:t>
            </a:r>
            <a:r>
              <a:rPr sz="2000" spc="-15" dirty="0">
                <a:latin typeface="微软雅黑" panose="020B0503020204020204" pitchFamily="34" charset="-122"/>
                <a:cs typeface="微软雅黑" panose="020B0503020204020204" pitchFamily="34" charset="-122"/>
              </a:rPr>
              <a:t>日</a:t>
            </a:r>
            <a:r>
              <a:rPr sz="2000" dirty="0">
                <a:latin typeface="微软雅黑" panose="020B0503020204020204" pitchFamily="34" charset="-122"/>
                <a:cs typeface="微软雅黑" panose="020B0503020204020204" pitchFamily="34" charset="-122"/>
              </a:rPr>
              <a:t>常安全</a:t>
            </a:r>
            <a:r>
              <a:rPr sz="2000" spc="-15" dirty="0">
                <a:latin typeface="微软雅黑" panose="020B0503020204020204" pitchFamily="34" charset="-122"/>
                <a:cs typeface="微软雅黑" panose="020B0503020204020204" pitchFamily="34" charset="-122"/>
              </a:rPr>
              <a:t>管</a:t>
            </a:r>
            <a:r>
              <a:rPr sz="2000" dirty="0">
                <a:latin typeface="微软雅黑" panose="020B0503020204020204" pitchFamily="34" charset="-122"/>
                <a:cs typeface="微软雅黑" panose="020B0503020204020204" pitchFamily="34" charset="-122"/>
              </a:rPr>
              <a:t>理</a:t>
            </a:r>
            <a:r>
              <a:rPr sz="2000" spc="-15" dirty="0">
                <a:latin typeface="微软雅黑" panose="020B0503020204020204" pitchFamily="34" charset="-122"/>
                <a:cs typeface="微软雅黑" panose="020B0503020204020204" pitchFamily="34" charset="-122"/>
              </a:rPr>
              <a:t>和</a:t>
            </a:r>
            <a:r>
              <a:rPr sz="2000" dirty="0">
                <a:latin typeface="微软雅黑" panose="020B0503020204020204" pitchFamily="34" charset="-122"/>
                <a:cs typeface="微软雅黑" panose="020B0503020204020204" pitchFamily="34" charset="-122"/>
              </a:rPr>
              <a:t>检查的；</a:t>
            </a:r>
            <a:endParaRPr sz="2000">
              <a:latin typeface="微软雅黑" panose="020B0503020204020204" pitchFamily="34" charset="-122"/>
              <a:cs typeface="微软雅黑" panose="020B0503020204020204" pitchFamily="34" charset="-122"/>
            </a:endParaRPr>
          </a:p>
          <a:p>
            <a:pPr marL="12700" marR="5080">
              <a:lnSpc>
                <a:spcPct val="150000"/>
              </a:lnSpc>
            </a:pPr>
            <a:r>
              <a:rPr sz="2000" dirty="0">
                <a:latin typeface="微软雅黑" panose="020B0503020204020204" pitchFamily="34" charset="-122"/>
                <a:cs typeface="微软雅黑" panose="020B0503020204020204" pitchFamily="34" charset="-122"/>
              </a:rPr>
              <a:t>或接到口头或书面整改</a:t>
            </a:r>
            <a:r>
              <a:rPr sz="2000" spc="-15" dirty="0">
                <a:latin typeface="微软雅黑" panose="020B0503020204020204" pitchFamily="34" charset="-122"/>
                <a:cs typeface="微软雅黑" panose="020B0503020204020204" pitchFamily="34" charset="-122"/>
              </a:rPr>
              <a:t>通</a:t>
            </a:r>
            <a:r>
              <a:rPr sz="2000" dirty="0">
                <a:latin typeface="微软雅黑" panose="020B0503020204020204" pitchFamily="34" charset="-122"/>
                <a:cs typeface="微软雅黑" panose="020B0503020204020204" pitchFamily="34" charset="-122"/>
              </a:rPr>
              <a:t>知，</a:t>
            </a:r>
            <a:r>
              <a:rPr sz="2000" spc="-15" dirty="0">
                <a:latin typeface="微软雅黑" panose="020B0503020204020204" pitchFamily="34" charset="-122"/>
                <a:cs typeface="微软雅黑" panose="020B0503020204020204" pitchFamily="34" charset="-122"/>
              </a:rPr>
              <a:t>拒</a:t>
            </a:r>
            <a:r>
              <a:rPr sz="2000" dirty="0">
                <a:latin typeface="微软雅黑" panose="020B0503020204020204" pitchFamily="34" charset="-122"/>
                <a:cs typeface="微软雅黑" panose="020B0503020204020204" pitchFamily="34" charset="-122"/>
              </a:rPr>
              <a:t>不 整改，或不按要求整改</a:t>
            </a:r>
            <a:r>
              <a:rPr sz="2000" spc="-15" dirty="0">
                <a:latin typeface="微软雅黑" panose="020B0503020204020204" pitchFamily="34" charset="-122"/>
                <a:cs typeface="微软雅黑" panose="020B0503020204020204" pitchFamily="34" charset="-122"/>
              </a:rPr>
              <a:t>，</a:t>
            </a:r>
            <a:r>
              <a:rPr sz="2000" dirty="0">
                <a:latin typeface="微软雅黑" panose="020B0503020204020204" pitchFamily="34" charset="-122"/>
                <a:cs typeface="微软雅黑" panose="020B0503020204020204" pitchFamily="34" charset="-122"/>
              </a:rPr>
              <a:t>或未</a:t>
            </a:r>
            <a:r>
              <a:rPr sz="2000" spc="-15" dirty="0">
                <a:latin typeface="微软雅黑" panose="020B0503020204020204" pitchFamily="34" charset="-122"/>
                <a:cs typeface="微软雅黑" panose="020B0503020204020204" pitchFamily="34" charset="-122"/>
              </a:rPr>
              <a:t>按</a:t>
            </a:r>
            <a:r>
              <a:rPr sz="2000" dirty="0">
                <a:latin typeface="微软雅黑" panose="020B0503020204020204" pitchFamily="34" charset="-122"/>
                <a:cs typeface="微软雅黑" panose="020B0503020204020204" pitchFamily="34" charset="-122"/>
              </a:rPr>
              <a:t>期 完成整</a:t>
            </a:r>
            <a:r>
              <a:rPr sz="2000" spc="-15" dirty="0">
                <a:latin typeface="微软雅黑" panose="020B0503020204020204" pitchFamily="34" charset="-122"/>
                <a:cs typeface="微软雅黑" panose="020B0503020204020204" pitchFamily="34" charset="-122"/>
              </a:rPr>
              <a:t>改</a:t>
            </a:r>
            <a:r>
              <a:rPr sz="2000" dirty="0">
                <a:latin typeface="微软雅黑" panose="020B0503020204020204" pitchFamily="34" charset="-122"/>
                <a:cs typeface="微软雅黑" panose="020B0503020204020204" pitchFamily="34" charset="-122"/>
              </a:rPr>
              <a:t>的</a:t>
            </a:r>
            <a:r>
              <a:rPr sz="2000" spc="-15" dirty="0">
                <a:latin typeface="微软雅黑" panose="020B0503020204020204" pitchFamily="34" charset="-122"/>
                <a:cs typeface="微软雅黑" panose="020B0503020204020204" pitchFamily="34" charset="-122"/>
              </a:rPr>
              <a:t>，</a:t>
            </a:r>
            <a:r>
              <a:rPr sz="2000" dirty="0">
                <a:latin typeface="微软雅黑" panose="020B0503020204020204" pitchFamily="34" charset="-122"/>
                <a:cs typeface="微软雅黑" panose="020B0503020204020204" pitchFamily="34" charset="-122"/>
              </a:rPr>
              <a:t>或未及</a:t>
            </a:r>
            <a:r>
              <a:rPr sz="2000" spc="-15" dirty="0">
                <a:latin typeface="微软雅黑" panose="020B0503020204020204" pitchFamily="34" charset="-122"/>
                <a:cs typeface="微软雅黑" panose="020B0503020204020204" pitchFamily="34" charset="-122"/>
              </a:rPr>
              <a:t>时</a:t>
            </a:r>
            <a:r>
              <a:rPr sz="2000" dirty="0">
                <a:latin typeface="微软雅黑" panose="020B0503020204020204" pitchFamily="34" charset="-122"/>
                <a:cs typeface="微软雅黑" panose="020B0503020204020204" pitchFamily="34" charset="-122"/>
              </a:rPr>
              <a:t>告</a:t>
            </a:r>
            <a:r>
              <a:rPr sz="2000" spc="-15" dirty="0">
                <a:latin typeface="微软雅黑" panose="020B0503020204020204" pitchFamily="34" charset="-122"/>
                <a:cs typeface="微软雅黑" panose="020B0503020204020204" pitchFamily="34" charset="-122"/>
              </a:rPr>
              <a:t>知</a:t>
            </a:r>
            <a:r>
              <a:rPr sz="2000" dirty="0">
                <a:latin typeface="微软雅黑" panose="020B0503020204020204" pitchFamily="34" charset="-122"/>
                <a:cs typeface="微软雅黑" panose="020B0503020204020204" pitchFamily="34" charset="-122"/>
              </a:rPr>
              <a:t>、组织、 督促整改</a:t>
            </a:r>
            <a:endParaRPr sz="2000">
              <a:latin typeface="微软雅黑" panose="020B0503020204020204" pitchFamily="34" charset="-122"/>
              <a:cs typeface="微软雅黑" panose="020B0503020204020204"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a:t>一、实验室简介</a:t>
            </a:r>
          </a:p>
        </p:txBody>
      </p:sp>
      <p:sp>
        <p:nvSpPr>
          <p:cNvPr id="5" name="文本占位符 4"/>
          <p:cNvSpPr>
            <a:spLocks noGrp="1"/>
          </p:cNvSpPr>
          <p:nvPr>
            <p:ph type="body" idx="1"/>
          </p:nvPr>
        </p:nvSpPr>
        <p:spPr>
          <a:xfrm>
            <a:off x="153145" y="666794"/>
            <a:ext cx="8534176" cy="3619671"/>
          </a:xfrm>
        </p:spPr>
        <p:txBody>
          <a:bodyPr>
            <a:noAutofit/>
          </a:bodyPr>
          <a:lstStyle/>
          <a:p>
            <a:pPr algn="just">
              <a:lnSpc>
                <a:spcPct val="150000"/>
              </a:lnSpc>
              <a:spcBef>
                <a:spcPts val="0"/>
              </a:spcBef>
              <a:defRPr/>
            </a:pPr>
            <a:r>
              <a:rPr sz="1500" dirty="0">
                <a:solidFill>
                  <a:prstClr val="black"/>
                </a:solidFill>
                <a:latin typeface="微软雅黑" panose="020B0503020204020204" pitchFamily="34" charset="-122"/>
                <a:ea typeface="微软雅黑" panose="020B0503020204020204" pitchFamily="34" charset="-122"/>
                <a:sym typeface="+mn-ea"/>
              </a:rPr>
              <a:t>BIM信息性化中心/虚拟仿真教学中心成立于2019年5月，在原学院计算机实验室的建设基础上优化建设 。</a:t>
            </a:r>
            <a:endParaRPr lang="zh-CN" altLang="en-US" sz="1500" dirty="0">
              <a:solidFill>
                <a:prstClr val="black"/>
              </a:solidFill>
              <a:latin typeface="微软雅黑" panose="020B0503020204020204" pitchFamily="34" charset="-122"/>
              <a:ea typeface="微软雅黑" panose="020B0503020204020204" pitchFamily="34" charset="-122"/>
            </a:endParaRPr>
          </a:p>
          <a:p>
            <a:pPr algn="just">
              <a:lnSpc>
                <a:spcPct val="150000"/>
              </a:lnSpc>
              <a:spcBef>
                <a:spcPts val="0"/>
              </a:spcBef>
              <a:defRPr/>
            </a:pPr>
            <a:r>
              <a:rPr sz="1500" dirty="0">
                <a:solidFill>
                  <a:prstClr val="black"/>
                </a:solidFill>
                <a:latin typeface="微软雅黑" panose="020B0503020204020204" pitchFamily="34" charset="-122"/>
                <a:ea typeface="微软雅黑" panose="020B0503020204020204" pitchFamily="34" charset="-122"/>
                <a:sym typeface="+mn-ea"/>
              </a:rPr>
              <a:t>       1、三立苑501：总面积280㎡，仪器设备固定资产为308万元。包括高性能服务器两台、工作站60台、三维模型打印机１台，VR一体机设备5套等。</a:t>
            </a:r>
            <a:endParaRPr lang="zh-CN" altLang="en-US" sz="1500" dirty="0">
              <a:solidFill>
                <a:prstClr val="black"/>
              </a:solidFill>
              <a:latin typeface="微软雅黑" panose="020B0503020204020204" pitchFamily="34" charset="-122"/>
              <a:ea typeface="微软雅黑" panose="020B0503020204020204" pitchFamily="34" charset="-122"/>
            </a:endParaRPr>
          </a:p>
          <a:p>
            <a:pPr algn="just">
              <a:lnSpc>
                <a:spcPct val="150000"/>
              </a:lnSpc>
              <a:spcBef>
                <a:spcPts val="0"/>
              </a:spcBef>
              <a:defRPr/>
            </a:pPr>
            <a:r>
              <a:rPr sz="1500" dirty="0">
                <a:solidFill>
                  <a:prstClr val="black"/>
                </a:solidFill>
                <a:latin typeface="微软雅黑" panose="020B0503020204020204" pitchFamily="34" charset="-122"/>
                <a:ea typeface="微软雅黑" panose="020B0503020204020204" pitchFamily="34" charset="-122"/>
                <a:sym typeface="+mn-ea"/>
              </a:rPr>
              <a:t>     2、纬地楼西101：总面积60㎡。仪器设备固定资产为221万元。包括分布式智能测量机器人、加工智能机器人系统、空中高分辨率图像捕捉系统</a:t>
            </a:r>
          </a:p>
          <a:p>
            <a:pPr algn="just">
              <a:lnSpc>
                <a:spcPct val="150000"/>
              </a:lnSpc>
              <a:spcBef>
                <a:spcPts val="0"/>
              </a:spcBef>
              <a:defRPr/>
            </a:pPr>
            <a:r>
              <a:rPr lang="en-US" altLang="zh-CN" sz="1500" dirty="0">
                <a:solidFill>
                  <a:schemeClr val="tx1"/>
                </a:solidFill>
                <a:latin typeface="微软雅黑" panose="020B0503020204020204" pitchFamily="34" charset="-122"/>
                <a:ea typeface="微软雅黑" panose="020B0503020204020204" pitchFamily="34" charset="-122"/>
              </a:rPr>
              <a:t>       </a:t>
            </a:r>
            <a:r>
              <a:rPr lang="zh-CN" altLang="en-US" sz="1500" dirty="0">
                <a:solidFill>
                  <a:schemeClr val="tx1"/>
                </a:solidFill>
                <a:latin typeface="微软雅黑" panose="020B0503020204020204" pitchFamily="34" charset="-122"/>
                <a:ea typeface="微软雅黑" panose="020B0503020204020204" pitchFamily="34" charset="-122"/>
              </a:rPr>
              <a:t>中心立足</a:t>
            </a:r>
            <a:r>
              <a:rPr lang="zh-CN" altLang="zh-CN" sz="1500" dirty="0">
                <a:solidFill>
                  <a:schemeClr val="tx1"/>
                </a:solidFill>
                <a:latin typeface="微软雅黑" panose="020B0503020204020204" pitchFamily="34" charset="-122"/>
                <a:ea typeface="微软雅黑" panose="020B0503020204020204" pitchFamily="34" charset="-122"/>
              </a:rPr>
              <a:t>国家大力推动“绿色化、工业化和信息化”的发展理念</a:t>
            </a:r>
            <a:r>
              <a:rPr lang="zh-CN" altLang="en-US" sz="1500" dirty="0">
                <a:solidFill>
                  <a:schemeClr val="tx1"/>
                </a:solidFill>
                <a:latin typeface="微软雅黑" panose="020B0503020204020204" pitchFamily="34" charset="-122"/>
                <a:ea typeface="微软雅黑" panose="020B0503020204020204" pitchFamily="34" charset="-122"/>
              </a:rPr>
              <a:t>，促进数字建造与</a:t>
            </a:r>
            <a:r>
              <a:rPr lang="en-US" altLang="zh-CN" sz="1500" dirty="0">
                <a:solidFill>
                  <a:schemeClr val="tx1"/>
                </a:solidFill>
                <a:latin typeface="微软雅黑" panose="020B0503020204020204" pitchFamily="34" charset="-122"/>
                <a:ea typeface="微软雅黑" panose="020B0503020204020204" pitchFamily="34" charset="-122"/>
              </a:rPr>
              <a:t>BIM</a:t>
            </a:r>
            <a:r>
              <a:rPr lang="zh-CN" altLang="en-US" sz="1500" dirty="0">
                <a:solidFill>
                  <a:schemeClr val="tx1"/>
                </a:solidFill>
                <a:latin typeface="微软雅黑" panose="020B0503020204020204" pitchFamily="34" charset="-122"/>
                <a:ea typeface="微软雅黑" panose="020B0503020204020204" pitchFamily="34" charset="-122"/>
              </a:rPr>
              <a:t>技术融合发展，培育智能建造专业人才。</a:t>
            </a:r>
            <a:r>
              <a:rPr lang="zh-CN" altLang="en-US" sz="1500" dirty="0">
                <a:solidFill>
                  <a:prstClr val="black"/>
                </a:solidFill>
                <a:latin typeface="微软雅黑" panose="020B0503020204020204" pitchFamily="34" charset="-122"/>
                <a:ea typeface="微软雅黑" panose="020B0503020204020204" pitchFamily="34" charset="-122"/>
              </a:rPr>
              <a:t>实验室现有专职人员</a:t>
            </a:r>
            <a:r>
              <a:rPr lang="en-US" altLang="zh-CN" sz="1500" dirty="0">
                <a:solidFill>
                  <a:prstClr val="black"/>
                </a:solidFill>
                <a:latin typeface="微软雅黑" panose="020B0503020204020204" pitchFamily="34" charset="-122"/>
                <a:ea typeface="微软雅黑" panose="020B0503020204020204" pitchFamily="34" charset="-122"/>
              </a:rPr>
              <a:t>1</a:t>
            </a:r>
            <a:r>
              <a:rPr lang="zh-CN" altLang="en-US" sz="1500" dirty="0">
                <a:solidFill>
                  <a:prstClr val="black"/>
                </a:solidFill>
                <a:latin typeface="微软雅黑" panose="020B0503020204020204" pitchFamily="34" charset="-122"/>
                <a:ea typeface="微软雅黑" panose="020B0503020204020204" pitchFamily="34" charset="-122"/>
              </a:rPr>
              <a:t>人，兼职人员</a:t>
            </a:r>
            <a:r>
              <a:rPr lang="en-US" altLang="zh-CN" sz="1500" dirty="0">
                <a:solidFill>
                  <a:prstClr val="black"/>
                </a:solidFill>
                <a:latin typeface="微软雅黑" panose="020B0503020204020204" pitchFamily="34" charset="-122"/>
                <a:ea typeface="微软雅黑" panose="020B0503020204020204" pitchFamily="34" charset="-122"/>
              </a:rPr>
              <a:t>1</a:t>
            </a:r>
            <a:r>
              <a:rPr lang="zh-CN" altLang="en-US" sz="1500" dirty="0">
                <a:solidFill>
                  <a:prstClr val="black"/>
                </a:solidFill>
                <a:latin typeface="微软雅黑" panose="020B0503020204020204" pitchFamily="34" charset="-122"/>
                <a:ea typeface="微软雅黑" panose="020B0503020204020204" pitchFamily="34" charset="-122"/>
              </a:rPr>
              <a:t>人，</a:t>
            </a:r>
            <a:r>
              <a:rPr lang="zh-CN" altLang="en-US" sz="1500" dirty="0">
                <a:latin typeface="微软雅黑" panose="020B0503020204020204" pitchFamily="34" charset="-122"/>
                <a:ea typeface="微软雅黑" panose="020B0503020204020204" pitchFamily="34" charset="-122"/>
              </a:rPr>
              <a:t>其中副高级</a:t>
            </a:r>
            <a:r>
              <a:rPr lang="en-US" altLang="zh-CN" sz="1500" dirty="0">
                <a:latin typeface="微软雅黑" panose="020B0503020204020204" pitchFamily="34" charset="-122"/>
                <a:ea typeface="微软雅黑" panose="020B0503020204020204" pitchFamily="34" charset="-122"/>
              </a:rPr>
              <a:t>1</a:t>
            </a:r>
            <a:r>
              <a:rPr lang="zh-CN" altLang="en-US" sz="1500" dirty="0">
                <a:latin typeface="微软雅黑" panose="020B0503020204020204" pitchFamily="34" charset="-122"/>
                <a:ea typeface="微软雅黑" panose="020B0503020204020204" pitchFamily="34" charset="-122"/>
              </a:rPr>
              <a:t>人、中级</a:t>
            </a:r>
            <a:r>
              <a:rPr lang="en-US" altLang="zh-CN" sz="1500" dirty="0">
                <a:latin typeface="微软雅黑" panose="020B0503020204020204" pitchFamily="34" charset="-122"/>
                <a:ea typeface="微软雅黑" panose="020B0503020204020204" pitchFamily="34" charset="-122"/>
              </a:rPr>
              <a:t>1</a:t>
            </a:r>
            <a:r>
              <a:rPr lang="zh-CN" altLang="en-US" sz="1500" dirty="0">
                <a:latin typeface="微软雅黑" panose="020B0503020204020204" pitchFamily="34" charset="-122"/>
                <a:ea typeface="微软雅黑" panose="020B0503020204020204" pitchFamily="34" charset="-122"/>
              </a:rPr>
              <a:t>人。</a:t>
            </a:r>
            <a:r>
              <a:rPr lang="zh-CN" altLang="en-US" sz="1500" dirty="0">
                <a:solidFill>
                  <a:prstClr val="black"/>
                </a:solidFill>
                <a:latin typeface="微软雅黑" panose="020B0503020204020204" pitchFamily="34" charset="-122"/>
                <a:ea typeface="微软雅黑" panose="020B0503020204020204" pitchFamily="34" charset="-122"/>
              </a:rPr>
              <a:t>实验室每年开设</a:t>
            </a:r>
            <a:r>
              <a:rPr lang="zh-CN" altLang="en-US" sz="1500" dirty="0">
                <a:solidFill>
                  <a:schemeClr val="tx1"/>
                </a:solidFill>
                <a:latin typeface="微软雅黑" panose="020B0503020204020204" pitchFamily="34" charset="-122"/>
                <a:ea typeface="微软雅黑" panose="020B0503020204020204" pitchFamily="34" charset="-122"/>
              </a:rPr>
              <a:t>土木工程、水利工程、市政工程、工程力学等专业实验课程</a:t>
            </a:r>
            <a:r>
              <a:rPr lang="en-US" altLang="zh-CN" sz="1500" dirty="0">
                <a:solidFill>
                  <a:schemeClr val="tx1"/>
                </a:solidFill>
                <a:latin typeface="微软雅黑" panose="020B0503020204020204" pitchFamily="34" charset="-122"/>
                <a:ea typeface="微软雅黑" panose="020B0503020204020204" pitchFamily="34" charset="-122"/>
                <a:sym typeface="+mn-ea"/>
              </a:rPr>
              <a:t>17</a:t>
            </a:r>
            <a:r>
              <a:rPr sz="1500" dirty="0">
                <a:solidFill>
                  <a:schemeClr val="tx1"/>
                </a:solidFill>
                <a:latin typeface="微软雅黑" panose="020B0503020204020204" pitchFamily="34" charset="-122"/>
                <a:ea typeface="微软雅黑" panose="020B0503020204020204" pitchFamily="34" charset="-122"/>
                <a:sym typeface="+mn-ea"/>
              </a:rPr>
              <a:t>门</a:t>
            </a:r>
            <a:r>
              <a:rPr lang="zh-CN" altLang="en-US" sz="1500" dirty="0">
                <a:solidFill>
                  <a:schemeClr val="tx1"/>
                </a:solidFill>
                <a:latin typeface="微软雅黑" panose="020B0503020204020204" pitchFamily="34" charset="-122"/>
                <a:ea typeface="微软雅黑" panose="020B0503020204020204" pitchFamily="34" charset="-122"/>
              </a:rPr>
              <a:t>，年总人时数约</a:t>
            </a:r>
            <a:r>
              <a:rPr lang="en-US" altLang="zh-CN" sz="1500" dirty="0">
                <a:solidFill>
                  <a:schemeClr val="tx1"/>
                </a:solidFill>
                <a:latin typeface="微软雅黑" panose="020B0503020204020204" pitchFamily="34" charset="-122"/>
                <a:ea typeface="微软雅黑" panose="020B0503020204020204" pitchFamily="34" charset="-122"/>
              </a:rPr>
              <a:t>11900</a:t>
            </a:r>
            <a:r>
              <a:rPr lang="zh-CN" altLang="zh-CN" sz="1500" dirty="0">
                <a:solidFill>
                  <a:schemeClr val="tx1"/>
                </a:solidFill>
                <a:latin typeface="微软雅黑" panose="020B0503020204020204" pitchFamily="34" charset="-122"/>
                <a:ea typeface="微软雅黑" panose="020B0503020204020204" pitchFamily="34" charset="-122"/>
              </a:rPr>
              <a:t>。同时</a:t>
            </a:r>
            <a:r>
              <a:rPr lang="zh-CN" altLang="en-US" sz="1500" dirty="0">
                <a:solidFill>
                  <a:schemeClr val="tx1"/>
                </a:solidFill>
                <a:latin typeface="微软雅黑" panose="020B0503020204020204" pitchFamily="34" charset="-122"/>
                <a:ea typeface="微软雅黑" panose="020B0503020204020204" pitchFamily="34" charset="-122"/>
              </a:rPr>
              <a:t>为</a:t>
            </a:r>
            <a:r>
              <a:rPr lang="zh-CN" altLang="en-US" sz="1500" dirty="0">
                <a:solidFill>
                  <a:prstClr val="black"/>
                </a:solidFill>
                <a:latin typeface="微软雅黑" panose="020B0503020204020204" pitchFamily="34" charset="-122"/>
                <a:ea typeface="微软雅黑" panose="020B0503020204020204" pitchFamily="34" charset="-122"/>
              </a:rPr>
              <a:t>土木工程专业、测绘工程专业大学生竞赛、创新性活动及课程设计中提供服务。</a:t>
            </a:r>
          </a:p>
        </p:txBody>
      </p:sp>
      <p:sp>
        <p:nvSpPr>
          <p:cNvPr id="13" name="文本框 12"/>
          <p:cNvSpPr txBox="1"/>
          <p:nvPr/>
        </p:nvSpPr>
        <p:spPr>
          <a:xfrm>
            <a:off x="5714970" y="3937300"/>
            <a:ext cx="184731" cy="338554"/>
          </a:xfrm>
          <a:prstGeom prst="rect">
            <a:avLst/>
          </a:prstGeom>
          <a:noFill/>
        </p:spPr>
        <p:txBody>
          <a:bodyPr wrap="none" rtlCol="0">
            <a:spAutoFit/>
          </a:bodyPr>
          <a:lstStyle/>
          <a:p>
            <a:endParaRPr lang="zh-CN" altLang="en-US"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33506"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7907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864588"/>
            <a:ext cx="3886200" cy="1397635"/>
          </a:xfrm>
          <a:prstGeom prst="rect">
            <a:avLst/>
          </a:prstGeom>
        </p:spPr>
        <p:txBody>
          <a:bodyPr vert="horz" wrap="square" lIns="0" tIns="165100" rIns="0" bIns="0" rtlCol="0">
            <a:spAutoFit/>
          </a:bodyPr>
          <a:lstStyle/>
          <a:p>
            <a:pPr marL="32385" algn="ctr">
              <a:lnSpc>
                <a:spcPct val="100000"/>
              </a:lnSpc>
              <a:spcBef>
                <a:spcPts val="1300"/>
              </a:spcBef>
            </a:pPr>
            <a:r>
              <a:rPr sz="2000" dirty="0">
                <a:solidFill>
                  <a:srgbClr val="FF0000"/>
                </a:solidFill>
                <a:latin typeface="微软雅黑" panose="020B0503020204020204" pitchFamily="34" charset="-122"/>
                <a:cs typeface="微软雅黑" panose="020B0503020204020204" pitchFamily="34" charset="-122"/>
              </a:rPr>
              <a:t>第四级（</a:t>
            </a:r>
            <a:r>
              <a:rPr sz="2000" spc="-30" dirty="0">
                <a:solidFill>
                  <a:srgbClr val="FF0000"/>
                </a:solidFill>
                <a:latin typeface="微软雅黑" panose="020B0503020204020204" pitchFamily="34" charset="-122"/>
                <a:cs typeface="微软雅黑" panose="020B0503020204020204" pitchFamily="34" charset="-122"/>
              </a:rPr>
              <a:t> </a:t>
            </a:r>
            <a:r>
              <a:rPr sz="2000" dirty="0">
                <a:solidFill>
                  <a:srgbClr val="FF0000"/>
                </a:solidFill>
                <a:latin typeface="微软雅黑" panose="020B0503020204020204" pitchFamily="34" charset="-122"/>
                <a:cs typeface="微软雅黑" panose="020B0503020204020204" pitchFamily="34" charset="-122"/>
              </a:rPr>
              <a:t>—￥500）</a:t>
            </a:r>
            <a:endParaRPr sz="2000">
              <a:latin typeface="微软雅黑" panose="020B0503020204020204" pitchFamily="34" charset="-122"/>
              <a:cs typeface="微软雅黑" panose="020B0503020204020204" pitchFamily="34" charset="-122"/>
            </a:endParaRPr>
          </a:p>
          <a:p>
            <a:pPr algn="ctr">
              <a:lnSpc>
                <a:spcPct val="100000"/>
              </a:lnSpc>
              <a:spcBef>
                <a:spcPts val="1200"/>
              </a:spcBef>
            </a:pPr>
            <a:r>
              <a:rPr sz="2000" dirty="0">
                <a:latin typeface="微软雅黑" panose="020B0503020204020204" pitchFamily="34" charset="-122"/>
                <a:cs typeface="微软雅黑" panose="020B0503020204020204" pitchFamily="34" charset="-122"/>
              </a:rPr>
              <a:t>13、未配备必要的安全警</a:t>
            </a:r>
            <a:r>
              <a:rPr sz="2000" spc="-15" dirty="0">
                <a:latin typeface="微软雅黑" panose="020B0503020204020204" pitchFamily="34" charset="-122"/>
                <a:cs typeface="微软雅黑" panose="020B0503020204020204" pitchFamily="34" charset="-122"/>
              </a:rPr>
              <a:t>示</a:t>
            </a:r>
            <a:r>
              <a:rPr sz="2000" dirty="0">
                <a:latin typeface="微软雅黑" panose="020B0503020204020204" pitchFamily="34" charset="-122"/>
                <a:cs typeface="微软雅黑" panose="020B0503020204020204" pitchFamily="34" charset="-122"/>
              </a:rPr>
              <a:t>标识、</a:t>
            </a:r>
            <a:endParaRPr sz="2000">
              <a:latin typeface="微软雅黑" panose="020B0503020204020204" pitchFamily="34" charset="-122"/>
              <a:cs typeface="微软雅黑" panose="020B0503020204020204" pitchFamily="34" charset="-122"/>
            </a:endParaRPr>
          </a:p>
          <a:p>
            <a:pPr marL="12700">
              <a:lnSpc>
                <a:spcPct val="100000"/>
              </a:lnSpc>
              <a:spcBef>
                <a:spcPts val="1200"/>
              </a:spcBef>
            </a:pPr>
            <a:r>
              <a:rPr sz="2000" dirty="0">
                <a:latin typeface="微软雅黑" panose="020B0503020204020204" pitchFamily="34" charset="-122"/>
                <a:cs typeface="微软雅黑" panose="020B0503020204020204" pitchFamily="34" charset="-122"/>
              </a:rPr>
              <a:t>安全防护设施及设备</a:t>
            </a:r>
            <a:endParaRPr sz="2000">
              <a:latin typeface="微软雅黑" panose="020B0503020204020204" pitchFamily="34" charset="-122"/>
              <a:cs typeface="微软雅黑" panose="020B0503020204020204" pitchFamily="3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48198" y="514404"/>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36804" y="1138427"/>
            <a:ext cx="4084320" cy="303123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20116" y="1207342"/>
            <a:ext cx="3886200" cy="2769235"/>
          </a:xfrm>
          <a:prstGeom prst="rect">
            <a:avLst/>
          </a:prstGeom>
        </p:spPr>
        <p:txBody>
          <a:bodyPr vert="horz" wrap="square" lIns="0" tIns="164465" rIns="0" bIns="0" rtlCol="0">
            <a:spAutoFit/>
          </a:bodyPr>
          <a:lstStyle/>
          <a:p>
            <a:pPr marL="797560" algn="just">
              <a:lnSpc>
                <a:spcPct val="100000"/>
              </a:lnSpc>
              <a:spcBef>
                <a:spcPts val="1295"/>
              </a:spcBef>
            </a:pPr>
            <a:r>
              <a:rPr sz="2000" dirty="0">
                <a:solidFill>
                  <a:srgbClr val="FF0000"/>
                </a:solidFill>
                <a:latin typeface="微软雅黑" panose="020B0503020204020204" pitchFamily="34" charset="-122"/>
                <a:cs typeface="微软雅黑" panose="020B0503020204020204" pitchFamily="34" charset="-122"/>
              </a:rPr>
              <a:t>第四级（</a:t>
            </a:r>
            <a:r>
              <a:rPr sz="2000" spc="-30" dirty="0">
                <a:solidFill>
                  <a:srgbClr val="FF0000"/>
                </a:solidFill>
                <a:latin typeface="微软雅黑" panose="020B0503020204020204" pitchFamily="34" charset="-122"/>
                <a:cs typeface="微软雅黑" panose="020B0503020204020204" pitchFamily="34" charset="-122"/>
              </a:rPr>
              <a:t> </a:t>
            </a:r>
            <a:r>
              <a:rPr sz="2000" dirty="0">
                <a:solidFill>
                  <a:srgbClr val="FF0000"/>
                </a:solidFill>
                <a:latin typeface="微软雅黑" panose="020B0503020204020204" pitchFamily="34" charset="-122"/>
                <a:cs typeface="微软雅黑" panose="020B0503020204020204" pitchFamily="34" charset="-122"/>
              </a:rPr>
              <a:t>—￥500）</a:t>
            </a:r>
            <a:endParaRPr sz="2000">
              <a:latin typeface="微软雅黑" panose="020B0503020204020204" pitchFamily="34" charset="-122"/>
              <a:cs typeface="微软雅黑" panose="020B0503020204020204" pitchFamily="34" charset="-122"/>
            </a:endParaRPr>
          </a:p>
          <a:p>
            <a:pPr marL="12700" marR="5080" algn="just">
              <a:lnSpc>
                <a:spcPct val="150000"/>
              </a:lnSpc>
              <a:spcBef>
                <a:spcPts val="5"/>
              </a:spcBef>
            </a:pPr>
            <a:r>
              <a:rPr sz="2000" dirty="0">
                <a:latin typeface="微软雅黑" panose="020B0503020204020204" pitchFamily="34" charset="-122"/>
                <a:cs typeface="微软雅黑" panose="020B0503020204020204" pitchFamily="34" charset="-122"/>
              </a:rPr>
              <a:t>14、未按规定储存、摆放</a:t>
            </a:r>
            <a:r>
              <a:rPr sz="2000" spc="-10" dirty="0">
                <a:latin typeface="微软雅黑" panose="020B0503020204020204" pitchFamily="34" charset="-122"/>
                <a:cs typeface="微软雅黑" panose="020B0503020204020204" pitchFamily="34" charset="-122"/>
              </a:rPr>
              <a:t>实</a:t>
            </a:r>
            <a:r>
              <a:rPr sz="2000" dirty="0">
                <a:latin typeface="微软雅黑" panose="020B0503020204020204" pitchFamily="34" charset="-122"/>
                <a:cs typeface="微软雅黑" panose="020B0503020204020204" pitchFamily="34" charset="-122"/>
              </a:rPr>
              <a:t>验室各 类物品（包括危险化学</a:t>
            </a:r>
            <a:r>
              <a:rPr sz="2000" spc="-15" dirty="0">
                <a:latin typeface="微软雅黑" panose="020B0503020204020204" pitchFamily="34" charset="-122"/>
                <a:cs typeface="微软雅黑" panose="020B0503020204020204" pitchFamily="34" charset="-122"/>
              </a:rPr>
              <a:t>品</a:t>
            </a:r>
            <a:r>
              <a:rPr sz="2000" dirty="0">
                <a:latin typeface="微软雅黑" panose="020B0503020204020204" pitchFamily="34" charset="-122"/>
                <a:cs typeface="微软雅黑" panose="020B0503020204020204" pitchFamily="34" charset="-122"/>
              </a:rPr>
              <a:t>、高</a:t>
            </a:r>
            <a:r>
              <a:rPr sz="2000" spc="-15" dirty="0">
                <a:latin typeface="微软雅黑" panose="020B0503020204020204" pitchFamily="34" charset="-122"/>
                <a:cs typeface="微软雅黑" panose="020B0503020204020204" pitchFamily="34" charset="-122"/>
              </a:rPr>
              <a:t>压</a:t>
            </a:r>
            <a:r>
              <a:rPr sz="2000" dirty="0">
                <a:latin typeface="微软雅黑" panose="020B0503020204020204" pitchFamily="34" charset="-122"/>
                <a:cs typeface="微软雅黑" panose="020B0503020204020204" pitchFamily="34" charset="-122"/>
              </a:rPr>
              <a:t>气 瓶、放射性同位素、射</a:t>
            </a:r>
            <a:r>
              <a:rPr sz="2000" spc="-15" dirty="0">
                <a:latin typeface="微软雅黑" panose="020B0503020204020204" pitchFamily="34" charset="-122"/>
                <a:cs typeface="微软雅黑" panose="020B0503020204020204" pitchFamily="34" charset="-122"/>
              </a:rPr>
              <a:t>线</a:t>
            </a:r>
            <a:r>
              <a:rPr sz="2000" dirty="0">
                <a:latin typeface="微软雅黑" panose="020B0503020204020204" pitchFamily="34" charset="-122"/>
                <a:cs typeface="微软雅黑" panose="020B0503020204020204" pitchFamily="34" charset="-122"/>
              </a:rPr>
              <a:t>装置</a:t>
            </a:r>
            <a:r>
              <a:rPr sz="2000" spc="-15" dirty="0">
                <a:latin typeface="微软雅黑" panose="020B0503020204020204" pitchFamily="34" charset="-122"/>
                <a:cs typeface="微软雅黑" panose="020B0503020204020204" pitchFamily="34" charset="-122"/>
              </a:rPr>
              <a:t>、</a:t>
            </a:r>
            <a:r>
              <a:rPr sz="2000" dirty="0">
                <a:latin typeface="微软雅黑" panose="020B0503020204020204" pitchFamily="34" charset="-122"/>
                <a:cs typeface="微软雅黑" panose="020B0503020204020204" pitchFamily="34" charset="-122"/>
              </a:rPr>
              <a:t>病 原微生物、危险废弃物</a:t>
            </a:r>
            <a:r>
              <a:rPr sz="2000" spc="-15" dirty="0">
                <a:latin typeface="微软雅黑" panose="020B0503020204020204" pitchFamily="34" charset="-122"/>
                <a:cs typeface="微软雅黑" panose="020B0503020204020204" pitchFamily="34" charset="-122"/>
              </a:rPr>
              <a:t>等</a:t>
            </a:r>
            <a:r>
              <a:rPr sz="2000" dirty="0">
                <a:latin typeface="微软雅黑" panose="020B0503020204020204" pitchFamily="34" charset="-122"/>
                <a:cs typeface="微软雅黑" panose="020B0503020204020204" pitchFamily="34" charset="-122"/>
              </a:rPr>
              <a:t>），</a:t>
            </a:r>
            <a:r>
              <a:rPr sz="2000" spc="-15" dirty="0">
                <a:latin typeface="微软雅黑" panose="020B0503020204020204" pitchFamily="34" charset="-122"/>
                <a:cs typeface="微软雅黑" panose="020B0503020204020204" pitchFamily="34" charset="-122"/>
              </a:rPr>
              <a:t>造</a:t>
            </a:r>
            <a:r>
              <a:rPr sz="2000" dirty="0">
                <a:latin typeface="微软雅黑" panose="020B0503020204020204" pitchFamily="34" charset="-122"/>
                <a:cs typeface="微软雅黑" panose="020B0503020204020204" pitchFamily="34" charset="-122"/>
              </a:rPr>
              <a:t>成 安全隐患</a:t>
            </a:r>
            <a:endParaRPr sz="2000">
              <a:latin typeface="微软雅黑" panose="020B0503020204020204" pitchFamily="34" charset="-122"/>
              <a:cs typeface="微软雅黑" panose="020B0503020204020204" pitchFamily="3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33506"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7907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864588"/>
            <a:ext cx="3886200" cy="1397635"/>
          </a:xfrm>
          <a:prstGeom prst="rect">
            <a:avLst/>
          </a:prstGeom>
        </p:spPr>
        <p:txBody>
          <a:bodyPr vert="horz" wrap="square" lIns="0" tIns="165100" rIns="0" bIns="0" rtlCol="0">
            <a:spAutoFit/>
          </a:bodyPr>
          <a:lstStyle/>
          <a:p>
            <a:pPr marL="32385" algn="ctr">
              <a:lnSpc>
                <a:spcPct val="100000"/>
              </a:lnSpc>
              <a:spcBef>
                <a:spcPts val="1300"/>
              </a:spcBef>
            </a:pPr>
            <a:r>
              <a:rPr sz="2000" dirty="0">
                <a:solidFill>
                  <a:srgbClr val="FF0000"/>
                </a:solidFill>
                <a:latin typeface="微软雅黑" panose="020B0503020204020204" pitchFamily="34" charset="-122"/>
                <a:cs typeface="微软雅黑" panose="020B0503020204020204" pitchFamily="34" charset="-122"/>
              </a:rPr>
              <a:t>第四级（</a:t>
            </a:r>
            <a:r>
              <a:rPr sz="2000" spc="-30" dirty="0">
                <a:solidFill>
                  <a:srgbClr val="FF0000"/>
                </a:solidFill>
                <a:latin typeface="微软雅黑" panose="020B0503020204020204" pitchFamily="34" charset="-122"/>
                <a:cs typeface="微软雅黑" panose="020B0503020204020204" pitchFamily="34" charset="-122"/>
              </a:rPr>
              <a:t> </a:t>
            </a:r>
            <a:r>
              <a:rPr sz="2000" dirty="0">
                <a:solidFill>
                  <a:srgbClr val="FF0000"/>
                </a:solidFill>
                <a:latin typeface="微软雅黑" panose="020B0503020204020204" pitchFamily="34" charset="-122"/>
                <a:cs typeface="微软雅黑" panose="020B0503020204020204" pitchFamily="34" charset="-122"/>
              </a:rPr>
              <a:t>—￥500）</a:t>
            </a:r>
            <a:endParaRPr sz="2000">
              <a:latin typeface="微软雅黑" panose="020B0503020204020204" pitchFamily="34" charset="-122"/>
              <a:cs typeface="微软雅黑" panose="020B0503020204020204" pitchFamily="34" charset="-122"/>
            </a:endParaRPr>
          </a:p>
          <a:p>
            <a:pPr algn="ctr">
              <a:lnSpc>
                <a:spcPct val="100000"/>
              </a:lnSpc>
              <a:spcBef>
                <a:spcPts val="1200"/>
              </a:spcBef>
            </a:pPr>
            <a:r>
              <a:rPr sz="2000" dirty="0">
                <a:latin typeface="微软雅黑" panose="020B0503020204020204" pitchFamily="34" charset="-122"/>
                <a:cs typeface="微软雅黑" panose="020B0503020204020204" pitchFamily="34" charset="-122"/>
              </a:rPr>
              <a:t>15、违反、指使或强令他</a:t>
            </a:r>
            <a:r>
              <a:rPr sz="2000" spc="-15" dirty="0">
                <a:latin typeface="微软雅黑" panose="020B0503020204020204" pitchFamily="34" charset="-122"/>
                <a:cs typeface="微软雅黑" panose="020B0503020204020204" pitchFamily="34" charset="-122"/>
              </a:rPr>
              <a:t>人</a:t>
            </a:r>
            <a:r>
              <a:rPr sz="2000" dirty="0">
                <a:latin typeface="微软雅黑" panose="020B0503020204020204" pitchFamily="34" charset="-122"/>
                <a:cs typeface="微软雅黑" panose="020B0503020204020204" pitchFamily="34" charset="-122"/>
              </a:rPr>
              <a:t>违反实</a:t>
            </a:r>
            <a:endParaRPr sz="2000">
              <a:latin typeface="微软雅黑" panose="020B0503020204020204" pitchFamily="34" charset="-122"/>
              <a:cs typeface="微软雅黑" panose="020B0503020204020204" pitchFamily="34" charset="-122"/>
            </a:endParaRPr>
          </a:p>
          <a:p>
            <a:pPr marL="12700">
              <a:lnSpc>
                <a:spcPct val="100000"/>
              </a:lnSpc>
              <a:spcBef>
                <a:spcPts val="1200"/>
              </a:spcBef>
            </a:pPr>
            <a:r>
              <a:rPr sz="2000" dirty="0">
                <a:latin typeface="微软雅黑" panose="020B0503020204020204" pitchFamily="34" charset="-122"/>
                <a:cs typeface="微软雅黑" panose="020B0503020204020204" pitchFamily="34" charset="-122"/>
              </a:rPr>
              <a:t>验室安全管理制度</a:t>
            </a:r>
            <a:endParaRPr sz="2000">
              <a:latin typeface="微软雅黑" panose="020B0503020204020204" pitchFamily="34" charset="-122"/>
              <a:cs typeface="微软雅黑" panose="020B0503020204020204" pitchFamily="3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710686"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0520" y="1665732"/>
            <a:ext cx="4082796" cy="178917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32612" y="1798802"/>
            <a:ext cx="3890010"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panose="020B0503020204020204" pitchFamily="34" charset="-122"/>
                <a:cs typeface="微软雅黑" panose="020B0503020204020204" pitchFamily="34" charset="-122"/>
              </a:rPr>
              <a:t>第四</a:t>
            </a:r>
            <a:r>
              <a:rPr sz="2000" spc="-5" dirty="0">
                <a:solidFill>
                  <a:srgbClr val="FF0000"/>
                </a:solidFill>
                <a:latin typeface="微软雅黑" panose="020B0503020204020204" pitchFamily="34" charset="-122"/>
                <a:cs typeface="微软雅黑" panose="020B0503020204020204" pitchFamily="34" charset="-122"/>
              </a:rPr>
              <a:t>级</a:t>
            </a:r>
            <a:r>
              <a:rPr sz="2000" dirty="0">
                <a:solidFill>
                  <a:srgbClr val="FF0000"/>
                </a:solidFill>
                <a:latin typeface="微软雅黑" panose="020B0503020204020204" pitchFamily="34" charset="-122"/>
                <a:cs typeface="微软雅黑" panose="020B0503020204020204" pitchFamily="34" charset="-122"/>
              </a:rPr>
              <a:t>（</a:t>
            </a:r>
            <a:r>
              <a:rPr sz="2000" spc="-30" dirty="0">
                <a:solidFill>
                  <a:srgbClr val="FF0000"/>
                </a:solidFill>
                <a:latin typeface="微软雅黑" panose="020B0503020204020204" pitchFamily="34" charset="-122"/>
                <a:cs typeface="微软雅黑" panose="020B0503020204020204" pitchFamily="34" charset="-122"/>
              </a:rPr>
              <a:t> </a:t>
            </a:r>
            <a:r>
              <a:rPr sz="2000" dirty="0">
                <a:solidFill>
                  <a:srgbClr val="FF0000"/>
                </a:solidFill>
                <a:latin typeface="微软雅黑" panose="020B0503020204020204" pitchFamily="34" charset="-122"/>
                <a:cs typeface="微软雅黑" panose="020B0503020204020204" pitchFamily="34" charset="-122"/>
              </a:rPr>
              <a:t>—￥500）</a:t>
            </a:r>
            <a:endParaRPr sz="2000">
              <a:latin typeface="微软雅黑" panose="020B0503020204020204" pitchFamily="34" charset="-122"/>
              <a:cs typeface="微软雅黑" panose="020B0503020204020204" pitchFamily="34" charset="-122"/>
            </a:endParaRPr>
          </a:p>
          <a:p>
            <a:pPr marL="12700" marR="5080">
              <a:lnSpc>
                <a:spcPct val="150000"/>
              </a:lnSpc>
            </a:pPr>
            <a:r>
              <a:rPr sz="2000" dirty="0">
                <a:latin typeface="微软雅黑" panose="020B0503020204020204" pitchFamily="34" charset="-122"/>
                <a:cs typeface="微软雅黑" panose="020B0503020204020204" pitchFamily="34" charset="-122"/>
              </a:rPr>
              <a:t>16、未定期检修和维护实</a:t>
            </a:r>
            <a:r>
              <a:rPr sz="2000" spc="-10" dirty="0">
                <a:latin typeface="微软雅黑" panose="020B0503020204020204" pitchFamily="34" charset="-122"/>
                <a:cs typeface="微软雅黑" panose="020B0503020204020204" pitchFamily="34" charset="-122"/>
              </a:rPr>
              <a:t>验</a:t>
            </a:r>
            <a:r>
              <a:rPr sz="2000" dirty="0">
                <a:latin typeface="微软雅黑" panose="020B0503020204020204" pitchFamily="34" charset="-122"/>
                <a:cs typeface="微软雅黑" panose="020B0503020204020204" pitchFamily="34" charset="-122"/>
              </a:rPr>
              <a:t>室安全 设施及相关仪器设备</a:t>
            </a:r>
            <a:endParaRPr sz="2000">
              <a:latin typeface="微软雅黑" panose="020B0503020204020204" pitchFamily="34" charset="-122"/>
              <a:cs typeface="微软雅黑" panose="020B0503020204020204" pitchFamily="3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33506" y="514404"/>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7907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864588"/>
            <a:ext cx="3886200" cy="1397635"/>
          </a:xfrm>
          <a:prstGeom prst="rect">
            <a:avLst/>
          </a:prstGeom>
        </p:spPr>
        <p:txBody>
          <a:bodyPr vert="horz" wrap="square" lIns="0" tIns="165100" rIns="0" bIns="0" rtlCol="0">
            <a:spAutoFit/>
          </a:bodyPr>
          <a:lstStyle/>
          <a:p>
            <a:pPr marL="32385" algn="ctr">
              <a:lnSpc>
                <a:spcPct val="100000"/>
              </a:lnSpc>
              <a:spcBef>
                <a:spcPts val="1300"/>
              </a:spcBef>
            </a:pPr>
            <a:r>
              <a:rPr sz="2000" dirty="0">
                <a:solidFill>
                  <a:srgbClr val="FF0000"/>
                </a:solidFill>
                <a:latin typeface="微软雅黑" panose="020B0503020204020204" pitchFamily="34" charset="-122"/>
                <a:cs typeface="微软雅黑" panose="020B0503020204020204" pitchFamily="34" charset="-122"/>
              </a:rPr>
              <a:t>第四级（</a:t>
            </a:r>
            <a:r>
              <a:rPr sz="2000" spc="-30" dirty="0">
                <a:solidFill>
                  <a:srgbClr val="FF0000"/>
                </a:solidFill>
                <a:latin typeface="微软雅黑" panose="020B0503020204020204" pitchFamily="34" charset="-122"/>
                <a:cs typeface="微软雅黑" panose="020B0503020204020204" pitchFamily="34" charset="-122"/>
              </a:rPr>
              <a:t> </a:t>
            </a:r>
            <a:r>
              <a:rPr sz="2000" dirty="0">
                <a:solidFill>
                  <a:srgbClr val="FF0000"/>
                </a:solidFill>
                <a:latin typeface="微软雅黑" panose="020B0503020204020204" pitchFamily="34" charset="-122"/>
                <a:cs typeface="微软雅黑" panose="020B0503020204020204" pitchFamily="34" charset="-122"/>
              </a:rPr>
              <a:t>—￥500）</a:t>
            </a:r>
            <a:endParaRPr sz="2000">
              <a:latin typeface="微软雅黑" panose="020B0503020204020204" pitchFamily="34" charset="-122"/>
              <a:cs typeface="微软雅黑" panose="020B0503020204020204" pitchFamily="34" charset="-122"/>
            </a:endParaRPr>
          </a:p>
          <a:p>
            <a:pPr algn="ctr">
              <a:lnSpc>
                <a:spcPct val="100000"/>
              </a:lnSpc>
              <a:spcBef>
                <a:spcPts val="1200"/>
              </a:spcBef>
            </a:pPr>
            <a:r>
              <a:rPr sz="2000" dirty="0">
                <a:latin typeface="微软雅黑" panose="020B0503020204020204" pitchFamily="34" charset="-122"/>
                <a:cs typeface="微软雅黑" panose="020B0503020204020204" pitchFamily="34" charset="-122"/>
              </a:rPr>
              <a:t>17、未履行实验室安全教</a:t>
            </a:r>
            <a:r>
              <a:rPr sz="2000" spc="-15" dirty="0">
                <a:latin typeface="微软雅黑" panose="020B0503020204020204" pitchFamily="34" charset="-122"/>
                <a:cs typeface="微软雅黑" panose="020B0503020204020204" pitchFamily="34" charset="-122"/>
              </a:rPr>
              <a:t>育</a:t>
            </a:r>
            <a:r>
              <a:rPr sz="2000" dirty="0">
                <a:latin typeface="微软雅黑" panose="020B0503020204020204" pitchFamily="34" charset="-122"/>
                <a:cs typeface="微软雅黑" panose="020B0503020204020204" pitchFamily="34" charset="-122"/>
              </a:rPr>
              <a:t>培训职</a:t>
            </a:r>
            <a:endParaRPr sz="2000">
              <a:latin typeface="微软雅黑" panose="020B0503020204020204" pitchFamily="34" charset="-122"/>
              <a:cs typeface="微软雅黑" panose="020B0503020204020204" pitchFamily="34" charset="-122"/>
            </a:endParaRPr>
          </a:p>
          <a:p>
            <a:pPr marL="12700">
              <a:lnSpc>
                <a:spcPct val="100000"/>
              </a:lnSpc>
              <a:spcBef>
                <a:spcPts val="1200"/>
              </a:spcBef>
            </a:pPr>
            <a:r>
              <a:rPr sz="2000" dirty="0">
                <a:latin typeface="微软雅黑" panose="020B0503020204020204" pitchFamily="34" charset="-122"/>
                <a:cs typeface="微软雅黑" panose="020B0503020204020204" pitchFamily="34" charset="-122"/>
              </a:rPr>
              <a:t>责或不接受实验室安全</a:t>
            </a:r>
            <a:r>
              <a:rPr sz="2000" spc="-10" dirty="0">
                <a:latin typeface="微软雅黑" panose="020B0503020204020204" pitchFamily="34" charset="-122"/>
                <a:cs typeface="微软雅黑" panose="020B0503020204020204" pitchFamily="34" charset="-122"/>
              </a:rPr>
              <a:t>教</a:t>
            </a:r>
            <a:r>
              <a:rPr sz="2000" dirty="0">
                <a:latin typeface="微软雅黑" panose="020B0503020204020204" pitchFamily="34" charset="-122"/>
                <a:cs typeface="微软雅黑" panose="020B0503020204020204" pitchFamily="34" charset="-122"/>
              </a:rPr>
              <a:t>育培训</a:t>
            </a:r>
            <a:endParaRPr sz="2000">
              <a:latin typeface="微软雅黑" panose="020B0503020204020204" pitchFamily="34" charset="-122"/>
              <a:cs typeface="微软雅黑" panose="020B0503020204020204" pitchFamily="3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83173" y="514404"/>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62711" y="1344167"/>
            <a:ext cx="4082796" cy="262128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45414" y="1435963"/>
            <a:ext cx="3886200" cy="2312035"/>
          </a:xfrm>
          <a:prstGeom prst="rect">
            <a:avLst/>
          </a:prstGeom>
        </p:spPr>
        <p:txBody>
          <a:bodyPr vert="horz" wrap="square" lIns="0" tIns="165100" rIns="0" bIns="0" rtlCol="0">
            <a:spAutoFit/>
          </a:bodyPr>
          <a:lstStyle/>
          <a:p>
            <a:pPr marL="31750" algn="ctr">
              <a:lnSpc>
                <a:spcPct val="100000"/>
              </a:lnSpc>
              <a:spcBef>
                <a:spcPts val="1300"/>
              </a:spcBef>
            </a:pPr>
            <a:r>
              <a:rPr sz="2000" dirty="0">
                <a:solidFill>
                  <a:srgbClr val="FF0000"/>
                </a:solidFill>
                <a:latin typeface="微软雅黑" panose="020B0503020204020204" pitchFamily="34" charset="-122"/>
                <a:cs typeface="微软雅黑" panose="020B0503020204020204" pitchFamily="34" charset="-122"/>
              </a:rPr>
              <a:t>第四级（</a:t>
            </a:r>
            <a:r>
              <a:rPr sz="2000" spc="-30" dirty="0">
                <a:solidFill>
                  <a:srgbClr val="FF0000"/>
                </a:solidFill>
                <a:latin typeface="微软雅黑" panose="020B0503020204020204" pitchFamily="34" charset="-122"/>
                <a:cs typeface="微软雅黑" panose="020B0503020204020204" pitchFamily="34" charset="-122"/>
              </a:rPr>
              <a:t> </a:t>
            </a:r>
            <a:r>
              <a:rPr sz="2000" dirty="0">
                <a:solidFill>
                  <a:srgbClr val="FF0000"/>
                </a:solidFill>
                <a:latin typeface="微软雅黑" panose="020B0503020204020204" pitchFamily="34" charset="-122"/>
                <a:cs typeface="微软雅黑" panose="020B0503020204020204" pitchFamily="34" charset="-122"/>
              </a:rPr>
              <a:t>—￥500）</a:t>
            </a:r>
            <a:endParaRPr sz="2000">
              <a:latin typeface="微软雅黑" panose="020B0503020204020204" pitchFamily="34" charset="-122"/>
              <a:cs typeface="微软雅黑" panose="020B0503020204020204" pitchFamily="34" charset="-122"/>
            </a:endParaRPr>
          </a:p>
          <a:p>
            <a:pPr marL="12700" marR="5080" algn="ctr">
              <a:lnSpc>
                <a:spcPct val="150000"/>
              </a:lnSpc>
            </a:pPr>
            <a:r>
              <a:rPr sz="2000" dirty="0">
                <a:latin typeface="微软雅黑" panose="020B0503020204020204" pitchFamily="34" charset="-122"/>
                <a:cs typeface="微软雅黑" panose="020B0503020204020204" pitchFamily="34" charset="-122"/>
              </a:rPr>
              <a:t>18、未根据要求及时排查</a:t>
            </a:r>
            <a:r>
              <a:rPr sz="2000" spc="-15" dirty="0">
                <a:latin typeface="微软雅黑" panose="020B0503020204020204" pitchFamily="34" charset="-122"/>
                <a:cs typeface="微软雅黑" panose="020B0503020204020204" pitchFamily="34" charset="-122"/>
              </a:rPr>
              <a:t>、</a:t>
            </a:r>
            <a:r>
              <a:rPr sz="2000" dirty="0">
                <a:latin typeface="微软雅黑" panose="020B0503020204020204" pitchFamily="34" charset="-122"/>
                <a:cs typeface="微软雅黑" panose="020B0503020204020204" pitchFamily="34" charset="-122"/>
              </a:rPr>
              <a:t>消除实 验室安全隐患，或未组</a:t>
            </a:r>
            <a:r>
              <a:rPr sz="2000" spc="-15" dirty="0">
                <a:latin typeface="微软雅黑" panose="020B0503020204020204" pitchFamily="34" charset="-122"/>
                <a:cs typeface="微软雅黑" panose="020B0503020204020204" pitchFamily="34" charset="-122"/>
              </a:rPr>
              <a:t>织</a:t>
            </a:r>
            <a:r>
              <a:rPr sz="2000" dirty="0">
                <a:latin typeface="微软雅黑" panose="020B0503020204020204" pitchFamily="34" charset="-122"/>
                <a:cs typeface="微软雅黑" panose="020B0503020204020204" pitchFamily="34" charset="-122"/>
              </a:rPr>
              <a:t>、督</a:t>
            </a:r>
            <a:r>
              <a:rPr sz="2000" spc="-15" dirty="0">
                <a:latin typeface="微软雅黑" panose="020B0503020204020204" pitchFamily="34" charset="-122"/>
                <a:cs typeface="微软雅黑" panose="020B0503020204020204" pitchFamily="34" charset="-122"/>
              </a:rPr>
              <a:t>促</a:t>
            </a:r>
            <a:r>
              <a:rPr sz="2000" dirty="0">
                <a:latin typeface="微软雅黑" panose="020B0503020204020204" pitchFamily="34" charset="-122"/>
                <a:cs typeface="微软雅黑" panose="020B0503020204020204" pitchFamily="34" charset="-122"/>
              </a:rPr>
              <a:t>、</a:t>
            </a:r>
            <a:endParaRPr sz="2000">
              <a:latin typeface="微软雅黑" panose="020B0503020204020204" pitchFamily="34" charset="-122"/>
              <a:cs typeface="微软雅黑" panose="020B0503020204020204" pitchFamily="34" charset="-122"/>
            </a:endParaRPr>
          </a:p>
          <a:p>
            <a:pPr marR="37465" algn="ctr">
              <a:lnSpc>
                <a:spcPct val="100000"/>
              </a:lnSpc>
              <a:spcBef>
                <a:spcPts val="1200"/>
              </a:spcBef>
            </a:pPr>
            <a:r>
              <a:rPr sz="2000" dirty="0">
                <a:latin typeface="微软雅黑" panose="020B0503020204020204" pitchFamily="34" charset="-122"/>
                <a:cs typeface="微软雅黑" panose="020B0503020204020204" pitchFamily="34" charset="-122"/>
              </a:rPr>
              <a:t>协助消除实验室安全隐</a:t>
            </a:r>
            <a:r>
              <a:rPr sz="2000" spc="-10" dirty="0">
                <a:latin typeface="微软雅黑" panose="020B0503020204020204" pitchFamily="34" charset="-122"/>
                <a:cs typeface="微软雅黑" panose="020B0503020204020204" pitchFamily="34" charset="-122"/>
              </a:rPr>
              <a:t>患</a:t>
            </a:r>
            <a:r>
              <a:rPr sz="2000" dirty="0">
                <a:latin typeface="微软雅黑" panose="020B0503020204020204" pitchFamily="34" charset="-122"/>
                <a:cs typeface="微软雅黑" panose="020B0503020204020204" pitchFamily="34" charset="-122"/>
              </a:rPr>
              <a:t>的；</a:t>
            </a:r>
            <a:r>
              <a:rPr sz="2000" spc="-10" dirty="0">
                <a:latin typeface="微软雅黑" panose="020B0503020204020204" pitchFamily="34" charset="-122"/>
                <a:cs typeface="微软雅黑" panose="020B0503020204020204" pitchFamily="34" charset="-122"/>
              </a:rPr>
              <a:t>发</a:t>
            </a:r>
            <a:r>
              <a:rPr sz="2000" spc="5" dirty="0">
                <a:latin typeface="微软雅黑" panose="020B0503020204020204" pitchFamily="34" charset="-122"/>
                <a:cs typeface="微软雅黑" panose="020B0503020204020204" pitchFamily="34" charset="-122"/>
              </a:rPr>
              <a:t>现</a:t>
            </a:r>
            <a:endParaRPr sz="2000">
              <a:latin typeface="微软雅黑" panose="020B0503020204020204" pitchFamily="34" charset="-122"/>
              <a:cs typeface="微软雅黑" panose="020B0503020204020204" pitchFamily="34" charset="-122"/>
            </a:endParaRPr>
          </a:p>
          <a:p>
            <a:pPr marL="12700">
              <a:lnSpc>
                <a:spcPct val="100000"/>
              </a:lnSpc>
              <a:spcBef>
                <a:spcPts val="1200"/>
              </a:spcBef>
            </a:pPr>
            <a:r>
              <a:rPr sz="2000" dirty="0">
                <a:latin typeface="微软雅黑" panose="020B0503020204020204" pitchFamily="34" charset="-122"/>
                <a:cs typeface="微软雅黑" panose="020B0503020204020204" pitchFamily="34" charset="-122"/>
              </a:rPr>
              <a:t>实验室安全隐患，隐瞒</a:t>
            </a:r>
            <a:r>
              <a:rPr sz="2000" spc="-15" dirty="0">
                <a:latin typeface="微软雅黑" panose="020B0503020204020204" pitchFamily="34" charset="-122"/>
                <a:cs typeface="微软雅黑" panose="020B0503020204020204" pitchFamily="34" charset="-122"/>
              </a:rPr>
              <a:t>不</a:t>
            </a:r>
            <a:r>
              <a:rPr sz="2000" dirty="0">
                <a:latin typeface="微软雅黑" panose="020B0503020204020204" pitchFamily="34" charset="-122"/>
                <a:cs typeface="微软雅黑" panose="020B0503020204020204" pitchFamily="34" charset="-122"/>
              </a:rPr>
              <a:t>报</a:t>
            </a:r>
            <a:endParaRPr sz="2000">
              <a:latin typeface="微软雅黑" panose="020B0503020204020204" pitchFamily="34" charset="-122"/>
              <a:cs typeface="微软雅黑" panose="020B0503020204020204" pitchFamily="34"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06839" y="514404"/>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7907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864588"/>
            <a:ext cx="3632200"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panose="020B0503020204020204" pitchFamily="34" charset="-122"/>
                <a:cs typeface="微软雅黑" panose="020B0503020204020204" pitchFamily="34" charset="-122"/>
              </a:rPr>
              <a:t>第四级（</a:t>
            </a:r>
            <a:r>
              <a:rPr sz="2000" spc="-30" dirty="0">
                <a:solidFill>
                  <a:srgbClr val="FF0000"/>
                </a:solidFill>
                <a:latin typeface="微软雅黑" panose="020B0503020204020204" pitchFamily="34" charset="-122"/>
                <a:cs typeface="微软雅黑" panose="020B0503020204020204" pitchFamily="34" charset="-122"/>
              </a:rPr>
              <a:t> </a:t>
            </a:r>
            <a:r>
              <a:rPr sz="2000" dirty="0">
                <a:solidFill>
                  <a:srgbClr val="FF0000"/>
                </a:solidFill>
                <a:latin typeface="微软雅黑" panose="020B0503020204020204" pitchFamily="34" charset="-122"/>
                <a:cs typeface="微软雅黑" panose="020B0503020204020204" pitchFamily="34" charset="-122"/>
              </a:rPr>
              <a:t>—￥500）</a:t>
            </a:r>
            <a:endParaRPr sz="2000">
              <a:latin typeface="微软雅黑" panose="020B0503020204020204" pitchFamily="34" charset="-122"/>
              <a:cs typeface="微软雅黑" panose="020B0503020204020204" pitchFamily="34" charset="-122"/>
            </a:endParaRPr>
          </a:p>
          <a:p>
            <a:pPr marL="12700">
              <a:lnSpc>
                <a:spcPct val="100000"/>
              </a:lnSpc>
              <a:spcBef>
                <a:spcPts val="1200"/>
              </a:spcBef>
            </a:pPr>
            <a:r>
              <a:rPr sz="2000" dirty="0">
                <a:latin typeface="微软雅黑" panose="020B0503020204020204" pitchFamily="34" charset="-122"/>
                <a:cs typeface="微软雅黑" panose="020B0503020204020204" pitchFamily="34" charset="-122"/>
              </a:rPr>
              <a:t>19、给学校或他人财产造</a:t>
            </a:r>
            <a:r>
              <a:rPr sz="2000" spc="-10" dirty="0">
                <a:latin typeface="微软雅黑" panose="020B0503020204020204" pitchFamily="34" charset="-122"/>
                <a:cs typeface="微软雅黑" panose="020B0503020204020204" pitchFamily="34" charset="-122"/>
              </a:rPr>
              <a:t>成</a:t>
            </a:r>
            <a:r>
              <a:rPr sz="2000" dirty="0">
                <a:latin typeface="微软雅黑" panose="020B0503020204020204" pitchFamily="34" charset="-122"/>
                <a:cs typeface="微软雅黑" panose="020B0503020204020204" pitchFamily="34" charset="-122"/>
              </a:rPr>
              <a:t>损失</a:t>
            </a:r>
            <a:endParaRPr sz="2000">
              <a:latin typeface="微软雅黑" panose="020B0503020204020204" pitchFamily="34" charset="-122"/>
              <a:cs typeface="微软雅黑" panose="020B0503020204020204" pitchFamily="34" charset="-122"/>
            </a:endParaRPr>
          </a:p>
          <a:p>
            <a:pPr marL="12700">
              <a:lnSpc>
                <a:spcPct val="100000"/>
              </a:lnSpc>
              <a:spcBef>
                <a:spcPts val="1200"/>
              </a:spcBef>
            </a:pPr>
            <a:r>
              <a:rPr sz="2000" dirty="0">
                <a:latin typeface="微软雅黑" panose="020B0503020204020204" pitchFamily="34" charset="-122"/>
                <a:cs typeface="微软雅黑" panose="020B0503020204020204" pitchFamily="34" charset="-122"/>
              </a:rPr>
              <a:t>（1000元以下）</a:t>
            </a:r>
            <a:endParaRPr sz="2000">
              <a:latin typeface="微软雅黑" panose="020B0503020204020204" pitchFamily="34" charset="-122"/>
              <a:cs typeface="微软雅黑" panose="020B0503020204020204" pitchFamily="34"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46676" y="520446"/>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64463" y="540258"/>
            <a:ext cx="4082796" cy="43053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32612" y="554228"/>
            <a:ext cx="4145915" cy="4141470"/>
          </a:xfrm>
          <a:prstGeom prst="rect">
            <a:avLst/>
          </a:prstGeom>
        </p:spPr>
        <p:txBody>
          <a:bodyPr vert="horz" wrap="square" lIns="0" tIns="149860" rIns="0" bIns="0" rtlCol="0">
            <a:spAutoFit/>
          </a:bodyPr>
          <a:lstStyle/>
          <a:p>
            <a:pPr marL="846455">
              <a:lnSpc>
                <a:spcPct val="100000"/>
              </a:lnSpc>
              <a:spcBef>
                <a:spcPts val="1180"/>
              </a:spcBef>
            </a:pPr>
            <a:r>
              <a:rPr sz="1800" dirty="0">
                <a:solidFill>
                  <a:srgbClr val="FF0000"/>
                </a:solidFill>
                <a:latin typeface="微软雅黑" panose="020B0503020204020204" pitchFamily="34" charset="-122"/>
                <a:cs typeface="微软雅黑" panose="020B0503020204020204" pitchFamily="34" charset="-122"/>
              </a:rPr>
              <a:t>第三级（</a:t>
            </a:r>
            <a:r>
              <a:rPr sz="1800" spc="-5" dirty="0">
                <a:solidFill>
                  <a:srgbClr val="FF0000"/>
                </a:solidFill>
                <a:latin typeface="微软雅黑" panose="020B0503020204020204" pitchFamily="34" charset="-122"/>
                <a:cs typeface="微软雅黑" panose="020B0503020204020204" pitchFamily="34" charset="-122"/>
              </a:rPr>
              <a:t> —￥1000）</a:t>
            </a:r>
            <a:endParaRPr sz="1800" dirty="0">
              <a:latin typeface="微软雅黑" panose="020B0503020204020204" pitchFamily="34" charset="-122"/>
              <a:cs typeface="微软雅黑" panose="020B0503020204020204" pitchFamily="34" charset="-122"/>
            </a:endParaRPr>
          </a:p>
          <a:p>
            <a:pPr marL="12700" marR="423545">
              <a:lnSpc>
                <a:spcPts val="3240"/>
              </a:lnSpc>
              <a:spcBef>
                <a:spcPts val="285"/>
              </a:spcBef>
            </a:pPr>
            <a:r>
              <a:rPr sz="1800" dirty="0">
                <a:latin typeface="微软雅黑" panose="020B0503020204020204" pitchFamily="34" charset="-122"/>
                <a:cs typeface="微软雅黑" panose="020B0503020204020204" pitchFamily="34" charset="-122"/>
              </a:rPr>
              <a:t>20、违</a:t>
            </a:r>
            <a:r>
              <a:rPr sz="1800" spc="-5" dirty="0">
                <a:latin typeface="微软雅黑" panose="020B0503020204020204" pitchFamily="34" charset="-122"/>
                <a:cs typeface="微软雅黑" panose="020B0503020204020204" pitchFamily="34" charset="-122"/>
              </a:rPr>
              <a:t>反</a:t>
            </a:r>
            <a:r>
              <a:rPr sz="1800" dirty="0">
                <a:latin typeface="微软雅黑" panose="020B0503020204020204" pitchFamily="34" charset="-122"/>
                <a:cs typeface="微软雅黑" panose="020B0503020204020204" pitchFamily="34" charset="-122"/>
              </a:rPr>
              <a:t>操作规程及相关规定购买、 运输、使用或处理实验室中危险物品</a:t>
            </a:r>
          </a:p>
          <a:p>
            <a:pPr marL="12700" marR="233680">
              <a:lnSpc>
                <a:spcPts val="3240"/>
              </a:lnSpc>
              <a:spcBef>
                <a:spcPts val="5"/>
              </a:spcBef>
            </a:pPr>
            <a:r>
              <a:rPr sz="1800" dirty="0">
                <a:latin typeface="微软雅黑" panose="020B0503020204020204" pitchFamily="34" charset="-122"/>
                <a:cs typeface="微软雅黑" panose="020B0503020204020204" pitchFamily="34" charset="-122"/>
              </a:rPr>
              <a:t>（包括剧毒化学品、易制</a:t>
            </a:r>
            <a:r>
              <a:rPr sz="1800" spc="-25" dirty="0">
                <a:latin typeface="微软雅黑" panose="020B0503020204020204" pitchFamily="34" charset="-122"/>
                <a:cs typeface="微软雅黑" panose="020B0503020204020204" pitchFamily="34" charset="-122"/>
              </a:rPr>
              <a:t>毒</a:t>
            </a:r>
            <a:r>
              <a:rPr sz="1800" spc="-5" dirty="0">
                <a:latin typeface="微软雅黑" panose="020B0503020204020204" pitchFamily="34" charset="-122"/>
                <a:cs typeface="微软雅黑" panose="020B0503020204020204" pitchFamily="34" charset="-122"/>
              </a:rPr>
              <a:t>/</a:t>
            </a:r>
            <a:r>
              <a:rPr sz="1800" dirty="0">
                <a:latin typeface="微软雅黑" panose="020B0503020204020204" pitchFamily="34" charset="-122"/>
                <a:cs typeface="微软雅黑" panose="020B0503020204020204" pitchFamily="34" charset="-122"/>
              </a:rPr>
              <a:t>易制爆化 学品、麻醉药品、精神药品、放射性同</a:t>
            </a:r>
          </a:p>
          <a:p>
            <a:pPr marL="12700" marR="5080">
              <a:lnSpc>
                <a:spcPts val="3240"/>
              </a:lnSpc>
            </a:pPr>
            <a:r>
              <a:rPr sz="1800" dirty="0">
                <a:latin typeface="微软雅黑" panose="020B0503020204020204" pitchFamily="34" charset="-122"/>
                <a:cs typeface="微软雅黑" panose="020B0503020204020204" pitchFamily="34" charset="-122"/>
              </a:rPr>
              <a:t>位素、致病性病原微生物）、特种设备 及特殊设备（包括具有高速、</a:t>
            </a:r>
            <a:r>
              <a:rPr sz="1800" spc="-30" dirty="0">
                <a:latin typeface="微软雅黑" panose="020B0503020204020204" pitchFamily="34" charset="-122"/>
                <a:cs typeface="微软雅黑" panose="020B0503020204020204" pitchFamily="34" charset="-122"/>
              </a:rPr>
              <a:t>高</a:t>
            </a:r>
            <a:r>
              <a:rPr sz="1800" spc="-5" dirty="0">
                <a:latin typeface="微软雅黑" panose="020B0503020204020204" pitchFamily="34" charset="-122"/>
                <a:cs typeface="微软雅黑" panose="020B0503020204020204" pitchFamily="34" charset="-122"/>
              </a:rPr>
              <a:t>/</a:t>
            </a:r>
            <a:r>
              <a:rPr sz="1800" dirty="0">
                <a:latin typeface="微软雅黑" panose="020B0503020204020204" pitchFamily="34" charset="-122"/>
                <a:cs typeface="微软雅黑" panose="020B0503020204020204" pitchFamily="34" charset="-122"/>
              </a:rPr>
              <a:t>低温、 高压、强电、电加热、强光闪烁、振动、</a:t>
            </a:r>
          </a:p>
          <a:p>
            <a:pPr marL="12700" marR="233680">
              <a:lnSpc>
                <a:spcPts val="3240"/>
              </a:lnSpc>
              <a:spcBef>
                <a:spcPts val="5"/>
              </a:spcBef>
            </a:pPr>
            <a:r>
              <a:rPr sz="1800" dirty="0">
                <a:latin typeface="微软雅黑" panose="020B0503020204020204" pitchFamily="34" charset="-122"/>
                <a:cs typeface="微软雅黑" panose="020B0503020204020204" pitchFamily="34" charset="-122"/>
              </a:rPr>
              <a:t>噪声等特点的实验设备）、实验室危险 废弃物</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33506"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770120" y="932688"/>
            <a:ext cx="4084320" cy="344271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54066" y="978255"/>
            <a:ext cx="4091940" cy="3227070"/>
          </a:xfrm>
          <a:prstGeom prst="rect">
            <a:avLst/>
          </a:prstGeom>
        </p:spPr>
        <p:txBody>
          <a:bodyPr vert="horz" wrap="square" lIns="0" tIns="165100" rIns="0" bIns="0" rtlCol="0">
            <a:spAutoFit/>
          </a:bodyPr>
          <a:lstStyle/>
          <a:p>
            <a:pPr marL="722630">
              <a:lnSpc>
                <a:spcPct val="100000"/>
              </a:lnSpc>
              <a:spcBef>
                <a:spcPts val="1300"/>
              </a:spcBef>
            </a:pPr>
            <a:r>
              <a:rPr sz="2000" dirty="0">
                <a:solidFill>
                  <a:srgbClr val="FF0000"/>
                </a:solidFill>
                <a:latin typeface="微软雅黑" panose="020B0503020204020204" pitchFamily="34" charset="-122"/>
                <a:cs typeface="微软雅黑" panose="020B0503020204020204" pitchFamily="34" charset="-122"/>
              </a:rPr>
              <a:t>第三级（</a:t>
            </a:r>
            <a:r>
              <a:rPr sz="2000" spc="-25" dirty="0">
                <a:solidFill>
                  <a:srgbClr val="FF0000"/>
                </a:solidFill>
                <a:latin typeface="微软雅黑" panose="020B0503020204020204" pitchFamily="34" charset="-122"/>
                <a:cs typeface="微软雅黑" panose="020B0503020204020204" pitchFamily="34" charset="-122"/>
              </a:rPr>
              <a:t> </a:t>
            </a:r>
            <a:r>
              <a:rPr sz="2000" dirty="0">
                <a:solidFill>
                  <a:srgbClr val="FF0000"/>
                </a:solidFill>
                <a:latin typeface="微软雅黑" panose="020B0503020204020204" pitchFamily="34" charset="-122"/>
                <a:cs typeface="微软雅黑" panose="020B0503020204020204" pitchFamily="34" charset="-122"/>
              </a:rPr>
              <a:t>—￥1000）</a:t>
            </a:r>
            <a:endParaRPr sz="2000">
              <a:latin typeface="微软雅黑" panose="020B0503020204020204" pitchFamily="34" charset="-122"/>
              <a:cs typeface="微软雅黑" panose="020B0503020204020204" pitchFamily="34" charset="-122"/>
            </a:endParaRPr>
          </a:p>
          <a:p>
            <a:pPr marL="12700" marR="210820">
              <a:lnSpc>
                <a:spcPct val="150000"/>
              </a:lnSpc>
            </a:pPr>
            <a:r>
              <a:rPr sz="2000" dirty="0">
                <a:latin typeface="微软雅黑" panose="020B0503020204020204" pitchFamily="34" charset="-122"/>
                <a:cs typeface="微软雅黑" panose="020B0503020204020204" pitchFamily="34" charset="-122"/>
              </a:rPr>
              <a:t>21、未采取必要的措施导</a:t>
            </a:r>
            <a:r>
              <a:rPr sz="2000" spc="-15" dirty="0">
                <a:latin typeface="微软雅黑" panose="020B0503020204020204" pitchFamily="34" charset="-122"/>
                <a:cs typeface="微软雅黑" panose="020B0503020204020204" pitchFamily="34" charset="-122"/>
              </a:rPr>
              <a:t>致</a:t>
            </a:r>
            <a:r>
              <a:rPr sz="2000" dirty="0">
                <a:latin typeface="微软雅黑" panose="020B0503020204020204" pitchFamily="34" charset="-122"/>
                <a:cs typeface="微软雅黑" panose="020B0503020204020204" pitchFamily="34" charset="-122"/>
              </a:rPr>
              <a:t>危险物 品（包括剧毒化学品、</a:t>
            </a:r>
            <a:r>
              <a:rPr sz="2000" spc="-15" dirty="0">
                <a:latin typeface="微软雅黑" panose="020B0503020204020204" pitchFamily="34" charset="-122"/>
                <a:cs typeface="微软雅黑" panose="020B0503020204020204" pitchFamily="34" charset="-122"/>
              </a:rPr>
              <a:t>易</a:t>
            </a:r>
            <a:r>
              <a:rPr sz="2000" dirty="0">
                <a:latin typeface="微软雅黑" panose="020B0503020204020204" pitchFamily="34" charset="-122"/>
                <a:cs typeface="微软雅黑" panose="020B0503020204020204" pitchFamily="34" charset="-122"/>
              </a:rPr>
              <a:t>制</a:t>
            </a:r>
            <a:r>
              <a:rPr sz="2000" spc="5" dirty="0">
                <a:latin typeface="微软雅黑" panose="020B0503020204020204" pitchFamily="34" charset="-122"/>
                <a:cs typeface="微软雅黑" panose="020B0503020204020204" pitchFamily="34" charset="-122"/>
              </a:rPr>
              <a:t>毒</a:t>
            </a:r>
            <a:r>
              <a:rPr sz="2000" spc="-5" dirty="0">
                <a:latin typeface="微软雅黑" panose="020B0503020204020204" pitchFamily="34" charset="-122"/>
                <a:cs typeface="微软雅黑" panose="020B0503020204020204" pitchFamily="34" charset="-122"/>
              </a:rPr>
              <a:t>/</a:t>
            </a:r>
            <a:r>
              <a:rPr sz="2000" dirty="0">
                <a:latin typeface="微软雅黑" panose="020B0503020204020204" pitchFamily="34" charset="-122"/>
                <a:cs typeface="微软雅黑" panose="020B0503020204020204" pitchFamily="34" charset="-122"/>
              </a:rPr>
              <a:t>易</a:t>
            </a:r>
            <a:endParaRPr sz="2000">
              <a:latin typeface="微软雅黑" panose="020B0503020204020204" pitchFamily="34" charset="-122"/>
              <a:cs typeface="微软雅黑" panose="020B0503020204020204" pitchFamily="34" charset="-122"/>
            </a:endParaRPr>
          </a:p>
          <a:p>
            <a:pPr marL="12700">
              <a:lnSpc>
                <a:spcPct val="100000"/>
              </a:lnSpc>
              <a:spcBef>
                <a:spcPts val="1200"/>
              </a:spcBef>
            </a:pPr>
            <a:r>
              <a:rPr sz="2000" dirty="0">
                <a:latin typeface="微软雅黑" panose="020B0503020204020204" pitchFamily="34" charset="-122"/>
                <a:cs typeface="微软雅黑" panose="020B0503020204020204" pitchFamily="34" charset="-122"/>
              </a:rPr>
              <a:t>制爆化</a:t>
            </a:r>
            <a:r>
              <a:rPr sz="2000" spc="-15" dirty="0">
                <a:latin typeface="微软雅黑" panose="020B0503020204020204" pitchFamily="34" charset="-122"/>
                <a:cs typeface="微软雅黑" panose="020B0503020204020204" pitchFamily="34" charset="-122"/>
              </a:rPr>
              <a:t>学</a:t>
            </a:r>
            <a:r>
              <a:rPr sz="2000" dirty="0">
                <a:latin typeface="微软雅黑" panose="020B0503020204020204" pitchFamily="34" charset="-122"/>
                <a:cs typeface="微软雅黑" panose="020B0503020204020204" pitchFamily="34" charset="-122"/>
              </a:rPr>
              <a:t>品</a:t>
            </a:r>
            <a:r>
              <a:rPr sz="2000" spc="-15" dirty="0">
                <a:latin typeface="微软雅黑" panose="020B0503020204020204" pitchFamily="34" charset="-122"/>
                <a:cs typeface="微软雅黑" panose="020B0503020204020204" pitchFamily="34" charset="-122"/>
              </a:rPr>
              <a:t>、</a:t>
            </a:r>
            <a:r>
              <a:rPr sz="2000" dirty="0">
                <a:latin typeface="微软雅黑" panose="020B0503020204020204" pitchFamily="34" charset="-122"/>
                <a:cs typeface="微软雅黑" panose="020B0503020204020204" pitchFamily="34" charset="-122"/>
              </a:rPr>
              <a:t>麻醉药</a:t>
            </a:r>
            <a:r>
              <a:rPr sz="2000" spc="-15" dirty="0">
                <a:latin typeface="微软雅黑" panose="020B0503020204020204" pitchFamily="34" charset="-122"/>
                <a:cs typeface="微软雅黑" panose="020B0503020204020204" pitchFamily="34" charset="-122"/>
              </a:rPr>
              <a:t>品</a:t>
            </a:r>
            <a:r>
              <a:rPr sz="2000" dirty="0">
                <a:latin typeface="微软雅黑" panose="020B0503020204020204" pitchFamily="34" charset="-122"/>
                <a:cs typeface="微软雅黑" panose="020B0503020204020204" pitchFamily="34" charset="-122"/>
              </a:rPr>
              <a:t>、</a:t>
            </a:r>
            <a:r>
              <a:rPr sz="2000" spc="-15" dirty="0">
                <a:latin typeface="微软雅黑" panose="020B0503020204020204" pitchFamily="34" charset="-122"/>
                <a:cs typeface="微软雅黑" panose="020B0503020204020204" pitchFamily="34" charset="-122"/>
              </a:rPr>
              <a:t>精</a:t>
            </a:r>
            <a:r>
              <a:rPr sz="2000" dirty="0">
                <a:latin typeface="微软雅黑" panose="020B0503020204020204" pitchFamily="34" charset="-122"/>
                <a:cs typeface="微软雅黑" panose="020B0503020204020204" pitchFamily="34" charset="-122"/>
              </a:rPr>
              <a:t>神药品、</a:t>
            </a:r>
            <a:endParaRPr sz="2000">
              <a:latin typeface="微软雅黑" panose="020B0503020204020204" pitchFamily="34" charset="-122"/>
              <a:cs typeface="微软雅黑" panose="020B0503020204020204" pitchFamily="34" charset="-122"/>
            </a:endParaRPr>
          </a:p>
          <a:p>
            <a:pPr marL="12700" marR="5080">
              <a:lnSpc>
                <a:spcPct val="150000"/>
              </a:lnSpc>
              <a:spcBef>
                <a:spcPts val="5"/>
              </a:spcBef>
            </a:pPr>
            <a:r>
              <a:rPr sz="2000" spc="5" dirty="0">
                <a:latin typeface="微软雅黑" panose="020B0503020204020204" pitchFamily="34" charset="-122"/>
                <a:cs typeface="微软雅黑" panose="020B0503020204020204" pitchFamily="34" charset="-122"/>
              </a:rPr>
              <a:t>放射</a:t>
            </a:r>
            <a:r>
              <a:rPr sz="2000" spc="-5" dirty="0">
                <a:latin typeface="微软雅黑" panose="020B0503020204020204" pitchFamily="34" charset="-122"/>
                <a:cs typeface="微软雅黑" panose="020B0503020204020204" pitchFamily="34" charset="-122"/>
              </a:rPr>
              <a:t>性</a:t>
            </a:r>
            <a:r>
              <a:rPr sz="2000" spc="-10" dirty="0">
                <a:latin typeface="微软雅黑" panose="020B0503020204020204" pitchFamily="34" charset="-122"/>
                <a:cs typeface="微软雅黑" panose="020B0503020204020204" pitchFamily="34" charset="-122"/>
              </a:rPr>
              <a:t>同</a:t>
            </a:r>
            <a:r>
              <a:rPr sz="2000" spc="5" dirty="0">
                <a:latin typeface="微软雅黑" panose="020B0503020204020204" pitchFamily="34" charset="-122"/>
                <a:cs typeface="微软雅黑" panose="020B0503020204020204" pitchFamily="34" charset="-122"/>
              </a:rPr>
              <a:t>位</a:t>
            </a:r>
            <a:r>
              <a:rPr sz="2000" spc="-15" dirty="0">
                <a:latin typeface="微软雅黑" panose="020B0503020204020204" pitchFamily="34" charset="-122"/>
                <a:cs typeface="微软雅黑" panose="020B0503020204020204" pitchFamily="34" charset="-122"/>
              </a:rPr>
              <a:t>素</a:t>
            </a:r>
            <a:r>
              <a:rPr sz="2000" spc="5" dirty="0">
                <a:latin typeface="微软雅黑" panose="020B0503020204020204" pitchFamily="34" charset="-122"/>
                <a:cs typeface="微软雅黑" panose="020B0503020204020204" pitchFamily="34" charset="-122"/>
              </a:rPr>
              <a:t>、致</a:t>
            </a:r>
            <a:r>
              <a:rPr sz="2000" spc="-5" dirty="0">
                <a:latin typeface="微软雅黑" panose="020B0503020204020204" pitchFamily="34" charset="-122"/>
                <a:cs typeface="微软雅黑" panose="020B0503020204020204" pitchFamily="34" charset="-122"/>
              </a:rPr>
              <a:t>病</a:t>
            </a:r>
            <a:r>
              <a:rPr sz="2000" spc="-10" dirty="0">
                <a:latin typeface="微软雅黑" panose="020B0503020204020204" pitchFamily="34" charset="-122"/>
                <a:cs typeface="微软雅黑" panose="020B0503020204020204" pitchFamily="34" charset="-122"/>
              </a:rPr>
              <a:t>性</a:t>
            </a:r>
            <a:r>
              <a:rPr sz="2000" spc="5" dirty="0">
                <a:latin typeface="微软雅黑" panose="020B0503020204020204" pitchFamily="34" charset="-122"/>
                <a:cs typeface="微软雅黑" panose="020B0503020204020204" pitchFamily="34" charset="-122"/>
              </a:rPr>
              <a:t>病</a:t>
            </a:r>
            <a:r>
              <a:rPr sz="2000" spc="-15" dirty="0">
                <a:latin typeface="微软雅黑" panose="020B0503020204020204" pitchFamily="34" charset="-122"/>
                <a:cs typeface="微软雅黑" panose="020B0503020204020204" pitchFamily="34" charset="-122"/>
              </a:rPr>
              <a:t>原</a:t>
            </a:r>
            <a:r>
              <a:rPr sz="2000" spc="5" dirty="0">
                <a:latin typeface="微软雅黑" panose="020B0503020204020204" pitchFamily="34" charset="-122"/>
                <a:cs typeface="微软雅黑" panose="020B0503020204020204" pitchFamily="34" charset="-122"/>
              </a:rPr>
              <a:t>微生</a:t>
            </a:r>
            <a:r>
              <a:rPr sz="2000" spc="-5" dirty="0">
                <a:latin typeface="微软雅黑" panose="020B0503020204020204" pitchFamily="34" charset="-122"/>
                <a:cs typeface="微软雅黑" panose="020B0503020204020204" pitchFamily="34" charset="-122"/>
              </a:rPr>
              <a:t>物</a:t>
            </a:r>
            <a:r>
              <a:rPr sz="2000" dirty="0">
                <a:latin typeface="微软雅黑" panose="020B0503020204020204" pitchFamily="34" charset="-122"/>
                <a:cs typeface="微软雅黑" panose="020B0503020204020204" pitchFamily="34" charset="-122"/>
              </a:rPr>
              <a:t>） 被盗或遗失，或发生上</a:t>
            </a:r>
            <a:r>
              <a:rPr sz="2000" spc="-15" dirty="0">
                <a:latin typeface="微软雅黑" panose="020B0503020204020204" pitchFamily="34" charset="-122"/>
                <a:cs typeface="微软雅黑" panose="020B0503020204020204" pitchFamily="34" charset="-122"/>
              </a:rPr>
              <a:t>述</a:t>
            </a:r>
            <a:r>
              <a:rPr sz="2000" dirty="0">
                <a:latin typeface="微软雅黑" panose="020B0503020204020204" pitchFamily="34" charset="-122"/>
                <a:cs typeface="微软雅黑" panose="020B0503020204020204" pitchFamily="34" charset="-122"/>
              </a:rPr>
              <a:t>情况</a:t>
            </a:r>
            <a:r>
              <a:rPr sz="2000" spc="-15" dirty="0">
                <a:latin typeface="微软雅黑" panose="020B0503020204020204" pitchFamily="34" charset="-122"/>
                <a:cs typeface="微软雅黑" panose="020B0503020204020204" pitchFamily="34" charset="-122"/>
              </a:rPr>
              <a:t>，</a:t>
            </a:r>
            <a:r>
              <a:rPr sz="2000" dirty="0">
                <a:latin typeface="微软雅黑" panose="020B0503020204020204" pitchFamily="34" charset="-122"/>
                <a:cs typeface="微软雅黑" panose="020B0503020204020204" pitchFamily="34" charset="-122"/>
              </a:rPr>
              <a:t>责 任单位未立即上报学校</a:t>
            </a:r>
            <a:r>
              <a:rPr sz="2000" spc="-15" dirty="0">
                <a:latin typeface="微软雅黑" panose="020B0503020204020204" pitchFamily="34" charset="-122"/>
                <a:cs typeface="微软雅黑" panose="020B0503020204020204" pitchFamily="34" charset="-122"/>
              </a:rPr>
              <a:t>有</a:t>
            </a:r>
            <a:r>
              <a:rPr sz="2000" dirty="0">
                <a:latin typeface="微软雅黑" panose="020B0503020204020204" pitchFamily="34" charset="-122"/>
                <a:cs typeface="微软雅黑" panose="020B0503020204020204" pitchFamily="34" charset="-122"/>
              </a:rPr>
              <a:t>关部门</a:t>
            </a:r>
            <a:endParaRPr sz="2000">
              <a:latin typeface="微软雅黑" panose="020B0503020204020204" pitchFamily="34" charset="-122"/>
              <a:cs typeface="微软雅黑" panose="020B0503020204020204" pitchFamily="34"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710686" y="590602"/>
            <a:ext cx="3951321"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0520" y="1603247"/>
            <a:ext cx="4082796" cy="210312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32612" y="1664137"/>
            <a:ext cx="3916045" cy="1855470"/>
          </a:xfrm>
          <a:prstGeom prst="rect">
            <a:avLst/>
          </a:prstGeom>
        </p:spPr>
        <p:txBody>
          <a:bodyPr vert="horz" wrap="square" lIns="0" tIns="165100" rIns="0" bIns="0" rtlCol="0">
            <a:spAutoFit/>
          </a:bodyPr>
          <a:lstStyle/>
          <a:p>
            <a:pPr marL="722630">
              <a:lnSpc>
                <a:spcPct val="100000"/>
              </a:lnSpc>
              <a:spcBef>
                <a:spcPts val="1300"/>
              </a:spcBef>
            </a:pPr>
            <a:r>
              <a:rPr sz="2000" spc="5" dirty="0">
                <a:solidFill>
                  <a:srgbClr val="FF0000"/>
                </a:solidFill>
                <a:latin typeface="微软雅黑" panose="020B0503020204020204" pitchFamily="34" charset="-122"/>
                <a:cs typeface="微软雅黑" panose="020B0503020204020204" pitchFamily="34" charset="-122"/>
              </a:rPr>
              <a:t>第三</a:t>
            </a:r>
            <a:r>
              <a:rPr sz="2000" spc="-5" dirty="0">
                <a:solidFill>
                  <a:srgbClr val="FF0000"/>
                </a:solidFill>
                <a:latin typeface="微软雅黑" panose="020B0503020204020204" pitchFamily="34" charset="-122"/>
                <a:cs typeface="微软雅黑" panose="020B0503020204020204" pitchFamily="34" charset="-122"/>
              </a:rPr>
              <a:t>级</a:t>
            </a:r>
            <a:r>
              <a:rPr sz="2000" spc="5" dirty="0">
                <a:solidFill>
                  <a:srgbClr val="FF0000"/>
                </a:solidFill>
                <a:latin typeface="微软雅黑" panose="020B0503020204020204" pitchFamily="34" charset="-122"/>
                <a:cs typeface="微软雅黑" panose="020B0503020204020204" pitchFamily="34" charset="-122"/>
              </a:rPr>
              <a:t>（</a:t>
            </a:r>
            <a:r>
              <a:rPr sz="2000" spc="-30" dirty="0">
                <a:solidFill>
                  <a:srgbClr val="FF0000"/>
                </a:solidFill>
                <a:latin typeface="微软雅黑" panose="020B0503020204020204" pitchFamily="34" charset="-122"/>
                <a:cs typeface="微软雅黑" panose="020B0503020204020204" pitchFamily="34" charset="-122"/>
              </a:rPr>
              <a:t> </a:t>
            </a:r>
            <a:r>
              <a:rPr sz="2000" dirty="0">
                <a:solidFill>
                  <a:srgbClr val="FF0000"/>
                </a:solidFill>
                <a:latin typeface="微软雅黑" panose="020B0503020204020204" pitchFamily="34" charset="-122"/>
                <a:cs typeface="微软雅黑" panose="020B0503020204020204" pitchFamily="34" charset="-122"/>
              </a:rPr>
              <a:t>—￥1000）</a:t>
            </a:r>
            <a:endParaRPr sz="2000">
              <a:latin typeface="微软雅黑" panose="020B0503020204020204" pitchFamily="34" charset="-122"/>
              <a:cs typeface="微软雅黑" panose="020B0503020204020204" pitchFamily="34" charset="-122"/>
            </a:endParaRPr>
          </a:p>
          <a:p>
            <a:pPr marL="12700">
              <a:lnSpc>
                <a:spcPct val="100000"/>
              </a:lnSpc>
              <a:spcBef>
                <a:spcPts val="1200"/>
              </a:spcBef>
            </a:pPr>
            <a:r>
              <a:rPr sz="2000" dirty="0">
                <a:latin typeface="微软雅黑" panose="020B0503020204020204" pitchFamily="34" charset="-122"/>
                <a:cs typeface="微软雅黑" panose="020B0503020204020204" pitchFamily="34" charset="-122"/>
              </a:rPr>
              <a:t>22、给学校或他人财产造</a:t>
            </a:r>
            <a:r>
              <a:rPr sz="2000" spc="-10" dirty="0">
                <a:latin typeface="微软雅黑" panose="020B0503020204020204" pitchFamily="34" charset="-122"/>
                <a:cs typeface="微软雅黑" panose="020B0503020204020204" pitchFamily="34" charset="-122"/>
              </a:rPr>
              <a:t>成</a:t>
            </a:r>
            <a:r>
              <a:rPr sz="2000" dirty="0">
                <a:latin typeface="微软雅黑" panose="020B0503020204020204" pitchFamily="34" charset="-122"/>
                <a:cs typeface="微软雅黑" panose="020B0503020204020204" pitchFamily="34" charset="-122"/>
              </a:rPr>
              <a:t>损失</a:t>
            </a:r>
            <a:endParaRPr sz="2000">
              <a:latin typeface="微软雅黑" panose="020B0503020204020204" pitchFamily="34" charset="-122"/>
              <a:cs typeface="微软雅黑" panose="020B0503020204020204" pitchFamily="34" charset="-122"/>
            </a:endParaRPr>
          </a:p>
          <a:p>
            <a:pPr marL="12700" marR="5080">
              <a:lnSpc>
                <a:spcPct val="150000"/>
              </a:lnSpc>
              <a:spcBef>
                <a:spcPts val="5"/>
              </a:spcBef>
            </a:pPr>
            <a:r>
              <a:rPr sz="2000" dirty="0">
                <a:latin typeface="微软雅黑" panose="020B0503020204020204" pitchFamily="34" charset="-122"/>
                <a:cs typeface="微软雅黑" panose="020B0503020204020204" pitchFamily="34" charset="-122"/>
              </a:rPr>
              <a:t>（100</a:t>
            </a:r>
            <a:r>
              <a:rPr sz="2000" spc="-10" dirty="0">
                <a:latin typeface="微软雅黑" panose="020B0503020204020204" pitchFamily="34" charset="-122"/>
                <a:cs typeface="微软雅黑" panose="020B0503020204020204" pitchFamily="34" charset="-122"/>
              </a:rPr>
              <a:t>0</a:t>
            </a:r>
            <a:r>
              <a:rPr sz="2000" dirty="0">
                <a:latin typeface="微软雅黑" panose="020B0503020204020204" pitchFamily="34" charset="-122"/>
                <a:cs typeface="微软雅黑" panose="020B0503020204020204" pitchFamily="34" charset="-122"/>
              </a:rPr>
              <a:t>元</a:t>
            </a:r>
            <a:r>
              <a:rPr sz="2000" spc="-5" dirty="0">
                <a:latin typeface="微软雅黑" panose="020B0503020204020204" pitchFamily="34" charset="-122"/>
                <a:cs typeface="微软雅黑" panose="020B0503020204020204" pitchFamily="34" charset="-122"/>
              </a:rPr>
              <a:t>至</a:t>
            </a:r>
            <a:r>
              <a:rPr sz="2000" dirty="0">
                <a:latin typeface="微软雅黑" panose="020B0503020204020204" pitchFamily="34" charset="-122"/>
                <a:cs typeface="微软雅黑" panose="020B0503020204020204" pitchFamily="34" charset="-122"/>
              </a:rPr>
              <a:t>5000</a:t>
            </a:r>
            <a:r>
              <a:rPr sz="2000" spc="-10" dirty="0">
                <a:latin typeface="微软雅黑" panose="020B0503020204020204" pitchFamily="34" charset="-122"/>
                <a:cs typeface="微软雅黑" panose="020B0503020204020204" pitchFamily="34" charset="-122"/>
              </a:rPr>
              <a:t>0</a:t>
            </a:r>
            <a:r>
              <a:rPr sz="2000" dirty="0">
                <a:latin typeface="微软雅黑" panose="020B0503020204020204" pitchFamily="34" charset="-122"/>
                <a:cs typeface="微软雅黑" panose="020B0503020204020204" pitchFamily="34" charset="-122"/>
              </a:rPr>
              <a:t>元）</a:t>
            </a:r>
            <a:r>
              <a:rPr sz="2000" spc="5" dirty="0">
                <a:latin typeface="微软雅黑" panose="020B0503020204020204" pitchFamily="34" charset="-122"/>
                <a:cs typeface="微软雅黑" panose="020B0503020204020204" pitchFamily="34" charset="-122"/>
              </a:rPr>
              <a:t>或</a:t>
            </a:r>
            <a:r>
              <a:rPr sz="2000" dirty="0">
                <a:latin typeface="微软雅黑" panose="020B0503020204020204" pitchFamily="34" charset="-122"/>
                <a:cs typeface="微软雅黑" panose="020B0503020204020204" pitchFamily="34" charset="-122"/>
              </a:rPr>
              <a:t>有人员受 轻伤以下后果</a:t>
            </a:r>
            <a:endParaRPr sz="2000">
              <a:latin typeface="微软雅黑" panose="020B0503020204020204" pitchFamily="34" charset="-122"/>
              <a:cs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a:t>一、实验室简介</a:t>
            </a:r>
          </a:p>
        </p:txBody>
      </p:sp>
      <p:sp>
        <p:nvSpPr>
          <p:cNvPr id="5" name="文本占位符 4"/>
          <p:cNvSpPr>
            <a:spLocks noGrp="1"/>
          </p:cNvSpPr>
          <p:nvPr>
            <p:ph type="body" idx="1"/>
          </p:nvPr>
        </p:nvSpPr>
        <p:spPr>
          <a:xfrm>
            <a:off x="153035" y="666750"/>
            <a:ext cx="6132830" cy="1996440"/>
          </a:xfrm>
        </p:spPr>
        <p:txBody>
          <a:bodyPr>
            <a:noAutofit/>
          </a:bodyPr>
          <a:lstStyle/>
          <a:p>
            <a:pPr algn="just">
              <a:lnSpc>
                <a:spcPct val="150000"/>
              </a:lnSpc>
              <a:spcBef>
                <a:spcPts val="0"/>
              </a:spcBef>
              <a:defRPr/>
            </a:pPr>
            <a:r>
              <a:rPr lang="en-US" altLang="zh-CN" sz="1500" dirty="0">
                <a:solidFill>
                  <a:srgbClr val="002060"/>
                </a:solidFill>
                <a:latin typeface="微软雅黑" panose="020B0503020204020204" pitchFamily="34" charset="-122"/>
                <a:ea typeface="微软雅黑" panose="020B0503020204020204" pitchFamily="34" charset="-122"/>
                <a:sym typeface="+mn-ea"/>
              </a:rPr>
              <a:t>  </a:t>
            </a:r>
            <a:r>
              <a:rPr lang="en-US" altLang="zh-CN" sz="1600" dirty="0">
                <a:solidFill>
                  <a:schemeClr val="tx1"/>
                </a:solidFill>
                <a:latin typeface="微软雅黑" panose="020B0503020204020204" pitchFamily="34" charset="-122"/>
                <a:ea typeface="微软雅黑" panose="020B0503020204020204" pitchFamily="34" charset="-122"/>
                <a:sym typeface="+mn-ea"/>
              </a:rPr>
              <a:t>1</a:t>
            </a:r>
            <a:r>
              <a:rPr sz="1600" dirty="0">
                <a:solidFill>
                  <a:schemeClr val="tx1"/>
                </a:solidFill>
                <a:latin typeface="微软雅黑" panose="020B0503020204020204" pitchFamily="34" charset="-122"/>
                <a:ea typeface="微软雅黑" panose="020B0503020204020204" pitchFamily="34" charset="-122"/>
                <a:sym typeface="+mn-ea"/>
              </a:rPr>
              <a:t>、工作站设备45台套；配置 ：处理器一颗Intel Xeon Skylake-W W-2104, 4 Cores, 3.2GHz,；内存2X8G DDR4 2666MHz；硬盘256G M.2 PCIe 固态硬盘+1T 7200转机械硬盘。可用于开展培训和上机考试、评审</a:t>
            </a:r>
            <a:r>
              <a:rPr sz="1500" dirty="0">
                <a:solidFill>
                  <a:schemeClr val="tx1"/>
                </a:solidFill>
                <a:latin typeface="微软雅黑" panose="020B0503020204020204" pitchFamily="34" charset="-122"/>
                <a:ea typeface="微软雅黑" panose="020B0503020204020204" pitchFamily="34" charset="-122"/>
                <a:sym typeface="+mn-ea"/>
              </a:rPr>
              <a:t>。</a:t>
            </a:r>
            <a:endParaRPr lang="zh-CN" altLang="en-US" sz="1500" dirty="0">
              <a:solidFill>
                <a:schemeClr val="tx1"/>
              </a:solidFill>
              <a:latin typeface="微软雅黑" panose="020B0503020204020204" pitchFamily="34" charset="-122"/>
              <a:ea typeface="微软雅黑" panose="020B0503020204020204" pitchFamily="34" charset="-122"/>
              <a:sym typeface="+mn-ea"/>
            </a:endParaRPr>
          </a:p>
        </p:txBody>
      </p:sp>
      <p:sp>
        <p:nvSpPr>
          <p:cNvPr id="13" name="文本框 12"/>
          <p:cNvSpPr txBox="1"/>
          <p:nvPr/>
        </p:nvSpPr>
        <p:spPr>
          <a:xfrm>
            <a:off x="5714970" y="3937300"/>
            <a:ext cx="184731" cy="338554"/>
          </a:xfrm>
          <a:prstGeom prst="rect">
            <a:avLst/>
          </a:prstGeom>
          <a:noFill/>
        </p:spPr>
        <p:txBody>
          <a:bodyPr wrap="none" rtlCol="0">
            <a:spAutoFit/>
          </a:bodyPr>
          <a:lstStyle/>
          <a:p>
            <a:endParaRPr lang="zh-CN" altLang="en-US" sz="1600" dirty="0"/>
          </a:p>
        </p:txBody>
      </p:sp>
      <p:sp>
        <p:nvSpPr>
          <p:cNvPr id="2" name="文本框 1"/>
          <p:cNvSpPr txBox="1"/>
          <p:nvPr/>
        </p:nvSpPr>
        <p:spPr>
          <a:xfrm>
            <a:off x="310515" y="2724150"/>
            <a:ext cx="6166485" cy="829310"/>
          </a:xfrm>
          <a:prstGeom prst="rect">
            <a:avLst/>
          </a:prstGeom>
          <a:noFill/>
        </p:spPr>
        <p:txBody>
          <a:bodyPr wrap="square" rtlCol="0" anchor="t">
            <a:spAutoFit/>
          </a:bodyPr>
          <a:lstStyle/>
          <a:p>
            <a:pPr algn="just">
              <a:lnSpc>
                <a:spcPct val="120000"/>
              </a:lnSpc>
              <a:spcBef>
                <a:spcPts val="0"/>
              </a:spcBef>
              <a:defRPr/>
            </a:pPr>
            <a:r>
              <a:rPr lang="zh-CN" altLang="en-US" sz="1600" spc="150" dirty="0">
                <a:solidFill>
                  <a:schemeClr val="tx1"/>
                </a:solidFill>
                <a:uFillTx/>
                <a:latin typeface="微软雅黑" panose="020B0503020204020204" pitchFamily="34" charset="-122"/>
                <a:ea typeface="微软雅黑" panose="020B0503020204020204" pitchFamily="34" charset="-122"/>
                <a:sym typeface="+mn-ea"/>
              </a:rPr>
              <a:t> 2、分布式智能测量机器人、加工智能机器人系统、空中高分辨率图像捕捉系统</a:t>
            </a:r>
            <a:r>
              <a:rPr lang="zh-CN" altLang="en-US" sz="2400" dirty="0">
                <a:solidFill>
                  <a:schemeClr val="tx1"/>
                </a:solidFill>
                <a:latin typeface="微软雅黑" panose="020B0503020204020204" pitchFamily="34" charset="-122"/>
                <a:ea typeface="微软雅黑" panose="020B0503020204020204" pitchFamily="34" charset="-122"/>
                <a:sym typeface="+mn-ea"/>
              </a:rPr>
              <a:t>。</a:t>
            </a:r>
          </a:p>
        </p:txBody>
      </p:sp>
      <p:pic>
        <p:nvPicPr>
          <p:cNvPr id="7" name="图片 6" descr="实验室"/>
          <p:cNvPicPr>
            <a:picLocks noChangeAspect="1"/>
          </p:cNvPicPr>
          <p:nvPr/>
        </p:nvPicPr>
        <p:blipFill>
          <a:blip r:embed="rId2"/>
          <a:stretch>
            <a:fillRect/>
          </a:stretch>
        </p:blipFill>
        <p:spPr>
          <a:xfrm>
            <a:off x="6477000" y="666750"/>
            <a:ext cx="2542540" cy="1844040"/>
          </a:xfrm>
          <a:prstGeom prst="rect">
            <a:avLst/>
          </a:prstGeom>
        </p:spPr>
      </p:pic>
      <p:pic>
        <p:nvPicPr>
          <p:cNvPr id="11" name="图片 10" descr="1"/>
          <p:cNvPicPr>
            <a:picLocks noChangeAspect="1"/>
          </p:cNvPicPr>
          <p:nvPr/>
        </p:nvPicPr>
        <p:blipFill>
          <a:blip r:embed="rId3"/>
          <a:stretch>
            <a:fillRect/>
          </a:stretch>
        </p:blipFill>
        <p:spPr>
          <a:xfrm>
            <a:off x="6589395" y="2663190"/>
            <a:ext cx="2430145" cy="182372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33506" y="514404"/>
            <a:ext cx="3949842"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21935" y="1135380"/>
            <a:ext cx="4082796" cy="3037332"/>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904613" y="1207342"/>
            <a:ext cx="4134485" cy="2769235"/>
          </a:xfrm>
          <a:prstGeom prst="rect">
            <a:avLst/>
          </a:prstGeom>
        </p:spPr>
        <p:txBody>
          <a:bodyPr vert="horz" wrap="square" lIns="0" tIns="164465" rIns="0" bIns="0" rtlCol="0">
            <a:spAutoFit/>
          </a:bodyPr>
          <a:lstStyle/>
          <a:p>
            <a:pPr marL="722630">
              <a:lnSpc>
                <a:spcPct val="100000"/>
              </a:lnSpc>
              <a:spcBef>
                <a:spcPts val="1295"/>
              </a:spcBef>
            </a:pPr>
            <a:r>
              <a:rPr sz="2000" dirty="0">
                <a:solidFill>
                  <a:srgbClr val="FF0000"/>
                </a:solidFill>
                <a:latin typeface="微软雅黑" panose="020B0503020204020204" pitchFamily="34" charset="-122"/>
                <a:cs typeface="微软雅黑" panose="020B0503020204020204" pitchFamily="34" charset="-122"/>
              </a:rPr>
              <a:t>第二级（</a:t>
            </a:r>
            <a:r>
              <a:rPr sz="2000" spc="-20" dirty="0">
                <a:solidFill>
                  <a:srgbClr val="FF0000"/>
                </a:solidFill>
                <a:latin typeface="微软雅黑" panose="020B0503020204020204" pitchFamily="34" charset="-122"/>
                <a:cs typeface="微软雅黑" panose="020B0503020204020204" pitchFamily="34" charset="-122"/>
              </a:rPr>
              <a:t> </a:t>
            </a:r>
            <a:r>
              <a:rPr sz="2000" dirty="0">
                <a:solidFill>
                  <a:srgbClr val="FF0000"/>
                </a:solidFill>
                <a:latin typeface="微软雅黑" panose="020B0503020204020204" pitchFamily="34" charset="-122"/>
                <a:cs typeface="微软雅黑" panose="020B0503020204020204" pitchFamily="34" charset="-122"/>
              </a:rPr>
              <a:t>—￥2000）</a:t>
            </a:r>
            <a:endParaRPr sz="2000">
              <a:latin typeface="微软雅黑" panose="020B0503020204020204" pitchFamily="34" charset="-122"/>
              <a:cs typeface="微软雅黑" panose="020B0503020204020204" pitchFamily="34" charset="-122"/>
            </a:endParaRPr>
          </a:p>
          <a:p>
            <a:pPr marL="12700" marR="5080">
              <a:lnSpc>
                <a:spcPct val="150000"/>
              </a:lnSpc>
              <a:spcBef>
                <a:spcPts val="5"/>
              </a:spcBef>
            </a:pPr>
            <a:r>
              <a:rPr sz="2000" dirty="0">
                <a:latin typeface="微软雅黑" panose="020B0503020204020204" pitchFamily="34" charset="-122"/>
                <a:cs typeface="微软雅黑" panose="020B0503020204020204" pitchFamily="34" charset="-122"/>
              </a:rPr>
              <a:t>23、未</a:t>
            </a:r>
            <a:r>
              <a:rPr sz="2000" spc="-10" dirty="0">
                <a:latin typeface="微软雅黑" panose="020B0503020204020204" pitchFamily="34" charset="-122"/>
                <a:cs typeface="微软雅黑" panose="020B0503020204020204" pitchFamily="34" charset="-122"/>
              </a:rPr>
              <a:t>经许</a:t>
            </a:r>
            <a:r>
              <a:rPr sz="2000" spc="5" dirty="0">
                <a:latin typeface="微软雅黑" panose="020B0503020204020204" pitchFamily="34" charset="-122"/>
                <a:cs typeface="微软雅黑" panose="020B0503020204020204" pitchFamily="34" charset="-122"/>
              </a:rPr>
              <a:t>可擅</a:t>
            </a:r>
            <a:r>
              <a:rPr sz="2000" spc="-5" dirty="0">
                <a:latin typeface="微软雅黑" panose="020B0503020204020204" pitchFamily="34" charset="-122"/>
                <a:cs typeface="微软雅黑" panose="020B0503020204020204" pitchFamily="34" charset="-122"/>
              </a:rPr>
              <a:t>自</a:t>
            </a:r>
            <a:r>
              <a:rPr sz="2000" spc="-10" dirty="0">
                <a:latin typeface="微软雅黑" panose="020B0503020204020204" pitchFamily="34" charset="-122"/>
                <a:cs typeface="微软雅黑" panose="020B0503020204020204" pitchFamily="34" charset="-122"/>
              </a:rPr>
              <a:t>启</a:t>
            </a:r>
            <a:r>
              <a:rPr sz="2000" spc="5" dirty="0">
                <a:latin typeface="微软雅黑" panose="020B0503020204020204" pitchFamily="34" charset="-122"/>
                <a:cs typeface="微软雅黑" panose="020B0503020204020204" pitchFamily="34" charset="-122"/>
              </a:rPr>
              <a:t>用</a:t>
            </a:r>
            <a:r>
              <a:rPr sz="2000" spc="-15" dirty="0">
                <a:latin typeface="微软雅黑" panose="020B0503020204020204" pitchFamily="34" charset="-122"/>
                <a:cs typeface="微软雅黑" panose="020B0503020204020204" pitchFamily="34" charset="-122"/>
              </a:rPr>
              <a:t>被</a:t>
            </a:r>
            <a:r>
              <a:rPr sz="2000" spc="5" dirty="0">
                <a:latin typeface="微软雅黑" panose="020B0503020204020204" pitchFamily="34" charset="-122"/>
                <a:cs typeface="微软雅黑" panose="020B0503020204020204" pitchFamily="34" charset="-122"/>
              </a:rPr>
              <a:t>封实</a:t>
            </a:r>
            <a:r>
              <a:rPr sz="2000" spc="-5" dirty="0">
                <a:latin typeface="微软雅黑" panose="020B0503020204020204" pitchFamily="34" charset="-122"/>
                <a:cs typeface="微软雅黑" panose="020B0503020204020204" pitchFamily="34" charset="-122"/>
              </a:rPr>
              <a:t>验</a:t>
            </a:r>
            <a:r>
              <a:rPr sz="2000" spc="-10" dirty="0">
                <a:latin typeface="微软雅黑" panose="020B0503020204020204" pitchFamily="34" charset="-122"/>
                <a:cs typeface="微软雅黑" panose="020B0503020204020204" pitchFamily="34" charset="-122"/>
              </a:rPr>
              <a:t>室</a:t>
            </a:r>
            <a:r>
              <a:rPr sz="2000" dirty="0">
                <a:latin typeface="微软雅黑" panose="020B0503020204020204" pitchFamily="34" charset="-122"/>
                <a:cs typeface="微软雅黑" panose="020B0503020204020204" pitchFamily="34" charset="-122"/>
              </a:rPr>
              <a:t>， 或管理失误造成他人随</a:t>
            </a:r>
            <a:r>
              <a:rPr sz="2000" spc="-15" dirty="0">
                <a:latin typeface="微软雅黑" panose="020B0503020204020204" pitchFamily="34" charset="-122"/>
                <a:cs typeface="微软雅黑" panose="020B0503020204020204" pitchFamily="34" charset="-122"/>
              </a:rPr>
              <a:t>便</a:t>
            </a:r>
            <a:r>
              <a:rPr sz="2000" dirty="0">
                <a:latin typeface="微软雅黑" panose="020B0503020204020204" pitchFamily="34" charset="-122"/>
                <a:cs typeface="微软雅黑" panose="020B0503020204020204" pitchFamily="34" charset="-122"/>
              </a:rPr>
              <a:t>进出</a:t>
            </a:r>
            <a:r>
              <a:rPr sz="2000" spc="-15" dirty="0">
                <a:latin typeface="微软雅黑" panose="020B0503020204020204" pitchFamily="34" charset="-122"/>
                <a:cs typeface="微软雅黑" panose="020B0503020204020204" pitchFamily="34" charset="-122"/>
              </a:rPr>
              <a:t>被</a:t>
            </a:r>
            <a:r>
              <a:rPr sz="2000" dirty="0">
                <a:latin typeface="微软雅黑" panose="020B0503020204020204" pitchFamily="34" charset="-122"/>
                <a:cs typeface="微软雅黑" panose="020B0503020204020204" pitchFamily="34" charset="-122"/>
              </a:rPr>
              <a:t>封 实验室，或得知他人私</a:t>
            </a:r>
            <a:r>
              <a:rPr sz="2000" spc="-15" dirty="0">
                <a:latin typeface="微软雅黑" panose="020B0503020204020204" pitchFamily="34" charset="-122"/>
                <a:cs typeface="微软雅黑" panose="020B0503020204020204" pitchFamily="34" charset="-122"/>
              </a:rPr>
              <a:t>自</a:t>
            </a:r>
            <a:r>
              <a:rPr sz="2000" dirty="0">
                <a:latin typeface="微软雅黑" panose="020B0503020204020204" pitchFamily="34" charset="-122"/>
                <a:cs typeface="微软雅黑" panose="020B0503020204020204" pitchFamily="34" charset="-122"/>
              </a:rPr>
              <a:t>启封</a:t>
            </a:r>
            <a:r>
              <a:rPr sz="2000" spc="-15" dirty="0">
                <a:latin typeface="微软雅黑" panose="020B0503020204020204" pitchFamily="34" charset="-122"/>
                <a:cs typeface="微软雅黑" panose="020B0503020204020204" pitchFamily="34" charset="-122"/>
              </a:rPr>
              <a:t>被</a:t>
            </a:r>
            <a:r>
              <a:rPr sz="2000" dirty="0">
                <a:latin typeface="微软雅黑" panose="020B0503020204020204" pitchFamily="34" charset="-122"/>
                <a:cs typeface="微软雅黑" panose="020B0503020204020204" pitchFamily="34" charset="-122"/>
              </a:rPr>
              <a:t>封 实验室，未及时采取措</a:t>
            </a:r>
            <a:r>
              <a:rPr sz="2000" spc="-15" dirty="0">
                <a:latin typeface="微软雅黑" panose="020B0503020204020204" pitchFamily="34" charset="-122"/>
                <a:cs typeface="微软雅黑" panose="020B0503020204020204" pitchFamily="34" charset="-122"/>
              </a:rPr>
              <a:t>施</a:t>
            </a:r>
            <a:r>
              <a:rPr sz="2000" dirty="0">
                <a:latin typeface="微软雅黑" panose="020B0503020204020204" pitchFamily="34" charset="-122"/>
                <a:cs typeface="微软雅黑" panose="020B0503020204020204" pitchFamily="34" charset="-122"/>
              </a:rPr>
              <a:t>并及</a:t>
            </a:r>
            <a:r>
              <a:rPr sz="2000" spc="-15" dirty="0">
                <a:latin typeface="微软雅黑" panose="020B0503020204020204" pitchFamily="34" charset="-122"/>
                <a:cs typeface="微软雅黑" panose="020B0503020204020204" pitchFamily="34" charset="-122"/>
              </a:rPr>
              <a:t>时</a:t>
            </a:r>
            <a:r>
              <a:rPr sz="2000" dirty="0">
                <a:latin typeface="微软雅黑" panose="020B0503020204020204" pitchFamily="34" charset="-122"/>
                <a:cs typeface="微软雅黑" panose="020B0503020204020204" pitchFamily="34" charset="-122"/>
              </a:rPr>
              <a:t>报 告相关部门</a:t>
            </a:r>
            <a:endParaRPr sz="2000">
              <a:latin typeface="微软雅黑" panose="020B0503020204020204" pitchFamily="34" charset="-122"/>
              <a:cs typeface="微软雅黑" panose="020B0503020204020204" pitchFamily="34"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52364" y="514404"/>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0520" y="1665732"/>
            <a:ext cx="4082796" cy="1952244"/>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32612" y="1650974"/>
            <a:ext cx="4137660" cy="1854835"/>
          </a:xfrm>
          <a:prstGeom prst="rect">
            <a:avLst/>
          </a:prstGeom>
        </p:spPr>
        <p:txBody>
          <a:bodyPr vert="horz" wrap="square" lIns="0" tIns="165100" rIns="0" bIns="0" rtlCol="0">
            <a:spAutoFit/>
          </a:bodyPr>
          <a:lstStyle/>
          <a:p>
            <a:pPr marL="722630">
              <a:lnSpc>
                <a:spcPct val="100000"/>
              </a:lnSpc>
              <a:spcBef>
                <a:spcPts val="1300"/>
              </a:spcBef>
            </a:pPr>
            <a:r>
              <a:rPr sz="2000" dirty="0">
                <a:solidFill>
                  <a:srgbClr val="FF0000"/>
                </a:solidFill>
                <a:latin typeface="微软雅黑" panose="020B0503020204020204" pitchFamily="34" charset="-122"/>
                <a:cs typeface="微软雅黑" panose="020B0503020204020204" pitchFamily="34" charset="-122"/>
              </a:rPr>
              <a:t>第二</a:t>
            </a:r>
            <a:r>
              <a:rPr sz="2000" spc="-5" dirty="0">
                <a:solidFill>
                  <a:srgbClr val="FF0000"/>
                </a:solidFill>
                <a:latin typeface="微软雅黑" panose="020B0503020204020204" pitchFamily="34" charset="-122"/>
                <a:cs typeface="微软雅黑" panose="020B0503020204020204" pitchFamily="34" charset="-122"/>
              </a:rPr>
              <a:t>级</a:t>
            </a:r>
            <a:r>
              <a:rPr sz="2000" dirty="0">
                <a:solidFill>
                  <a:srgbClr val="FF0000"/>
                </a:solidFill>
                <a:latin typeface="微软雅黑" panose="020B0503020204020204" pitchFamily="34" charset="-122"/>
                <a:cs typeface="微软雅黑" panose="020B0503020204020204" pitchFamily="34" charset="-122"/>
              </a:rPr>
              <a:t>（</a:t>
            </a:r>
            <a:r>
              <a:rPr sz="2000" spc="-30" dirty="0">
                <a:solidFill>
                  <a:srgbClr val="FF0000"/>
                </a:solidFill>
                <a:latin typeface="微软雅黑" panose="020B0503020204020204" pitchFamily="34" charset="-122"/>
                <a:cs typeface="微软雅黑" panose="020B0503020204020204" pitchFamily="34" charset="-122"/>
              </a:rPr>
              <a:t> </a:t>
            </a:r>
            <a:r>
              <a:rPr sz="2000" dirty="0">
                <a:solidFill>
                  <a:srgbClr val="FF0000"/>
                </a:solidFill>
                <a:latin typeface="微软雅黑" panose="020B0503020204020204" pitchFamily="34" charset="-122"/>
                <a:cs typeface="微软雅黑" panose="020B0503020204020204" pitchFamily="34" charset="-122"/>
              </a:rPr>
              <a:t>—￥2000）</a:t>
            </a:r>
            <a:endParaRPr sz="2000">
              <a:latin typeface="微软雅黑" panose="020B0503020204020204" pitchFamily="34" charset="-122"/>
              <a:cs typeface="微软雅黑" panose="020B0503020204020204" pitchFamily="34" charset="-122"/>
            </a:endParaRPr>
          </a:p>
          <a:p>
            <a:pPr marL="12700" marR="5080">
              <a:lnSpc>
                <a:spcPct val="150000"/>
              </a:lnSpc>
            </a:pPr>
            <a:r>
              <a:rPr sz="2000" dirty="0">
                <a:latin typeface="微软雅黑" panose="020B0503020204020204" pitchFamily="34" charset="-122"/>
                <a:cs typeface="微软雅黑" panose="020B0503020204020204" pitchFamily="34" charset="-122"/>
              </a:rPr>
              <a:t>24、因</a:t>
            </a:r>
            <a:r>
              <a:rPr sz="2000" spc="-10" dirty="0">
                <a:latin typeface="微软雅黑" panose="020B0503020204020204" pitchFamily="34" charset="-122"/>
                <a:cs typeface="微软雅黑" panose="020B0503020204020204" pitchFamily="34" charset="-122"/>
              </a:rPr>
              <a:t>玩忽</a:t>
            </a:r>
            <a:r>
              <a:rPr sz="2000" dirty="0">
                <a:latin typeface="微软雅黑" panose="020B0503020204020204" pitchFamily="34" charset="-122"/>
                <a:cs typeface="微软雅黑" panose="020B0503020204020204" pitchFamily="34" charset="-122"/>
              </a:rPr>
              <a:t>职守</a:t>
            </a:r>
            <a:r>
              <a:rPr sz="2000" spc="5" dirty="0">
                <a:latin typeface="微软雅黑" panose="020B0503020204020204" pitchFamily="34" charset="-122"/>
                <a:cs typeface="微软雅黑" panose="020B0503020204020204" pitchFamily="34" charset="-122"/>
              </a:rPr>
              <a:t>、</a:t>
            </a:r>
            <a:r>
              <a:rPr sz="2000" spc="-10" dirty="0">
                <a:latin typeface="微软雅黑" panose="020B0503020204020204" pitchFamily="34" charset="-122"/>
                <a:cs typeface="微软雅黑" panose="020B0503020204020204" pitchFamily="34" charset="-122"/>
              </a:rPr>
              <a:t>滥</a:t>
            </a:r>
            <a:r>
              <a:rPr sz="2000" dirty="0">
                <a:latin typeface="微软雅黑" panose="020B0503020204020204" pitchFamily="34" charset="-122"/>
                <a:cs typeface="微软雅黑" panose="020B0503020204020204" pitchFamily="34" charset="-122"/>
              </a:rPr>
              <a:t>用</a:t>
            </a:r>
            <a:r>
              <a:rPr sz="2000" spc="-10" dirty="0">
                <a:latin typeface="微软雅黑" panose="020B0503020204020204" pitchFamily="34" charset="-122"/>
                <a:cs typeface="微软雅黑" panose="020B0503020204020204" pitchFamily="34" charset="-122"/>
              </a:rPr>
              <a:t>职</a:t>
            </a:r>
            <a:r>
              <a:rPr sz="2000" dirty="0">
                <a:latin typeface="微软雅黑" panose="020B0503020204020204" pitchFamily="34" charset="-122"/>
                <a:cs typeface="微软雅黑" panose="020B0503020204020204" pitchFamily="34" charset="-122"/>
              </a:rPr>
              <a:t>权等</a:t>
            </a:r>
            <a:r>
              <a:rPr sz="2000" spc="5" dirty="0">
                <a:latin typeface="微软雅黑" panose="020B0503020204020204" pitchFamily="34" charset="-122"/>
                <a:cs typeface="微软雅黑" panose="020B0503020204020204" pitchFamily="34" charset="-122"/>
              </a:rPr>
              <a:t>原</a:t>
            </a:r>
            <a:r>
              <a:rPr sz="2000" spc="-10" dirty="0">
                <a:latin typeface="微软雅黑" panose="020B0503020204020204" pitchFamily="34" charset="-122"/>
                <a:cs typeface="微软雅黑" panose="020B0503020204020204" pitchFamily="34" charset="-122"/>
              </a:rPr>
              <a:t>因</a:t>
            </a:r>
            <a:r>
              <a:rPr sz="2000" dirty="0">
                <a:latin typeface="微软雅黑" panose="020B0503020204020204" pitchFamily="34" charset="-122"/>
                <a:cs typeface="微软雅黑" panose="020B0503020204020204" pitchFamily="34" charset="-122"/>
              </a:rPr>
              <a:t>， 致使在本人负责的实验</a:t>
            </a:r>
            <a:r>
              <a:rPr sz="2000" spc="-10" dirty="0">
                <a:latin typeface="微软雅黑" panose="020B0503020204020204" pitchFamily="34" charset="-122"/>
                <a:cs typeface="微软雅黑" panose="020B0503020204020204" pitchFamily="34" charset="-122"/>
              </a:rPr>
              <a:t>室</a:t>
            </a:r>
            <a:r>
              <a:rPr sz="2000" dirty="0">
                <a:latin typeface="微软雅黑" panose="020B0503020204020204" pitchFamily="34" charset="-122"/>
                <a:cs typeface="微软雅黑" panose="020B0503020204020204" pitchFamily="34" charset="-122"/>
              </a:rPr>
              <a:t>区域</a:t>
            </a:r>
            <a:r>
              <a:rPr sz="2000" spc="-10" dirty="0">
                <a:latin typeface="微软雅黑" panose="020B0503020204020204" pitchFamily="34" charset="-122"/>
                <a:cs typeface="微软雅黑" panose="020B0503020204020204" pitchFamily="34" charset="-122"/>
              </a:rPr>
              <a:t>内</a:t>
            </a:r>
            <a:r>
              <a:rPr sz="2000" dirty="0">
                <a:latin typeface="微软雅黑" panose="020B0503020204020204" pitchFamily="34" charset="-122"/>
                <a:cs typeface="微软雅黑" panose="020B0503020204020204" pitchFamily="34" charset="-122"/>
              </a:rPr>
              <a:t>发 生安全事故</a:t>
            </a:r>
            <a:endParaRPr sz="2000">
              <a:latin typeface="微软雅黑" panose="020B0503020204020204" pitchFamily="34" charset="-122"/>
              <a:cs typeface="微软雅黑" panose="020B0503020204020204" pitchFamily="34"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57308" y="513197"/>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99491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737207"/>
            <a:ext cx="3886200" cy="1855470"/>
          </a:xfrm>
          <a:prstGeom prst="rect">
            <a:avLst/>
          </a:prstGeom>
        </p:spPr>
        <p:txBody>
          <a:bodyPr vert="horz" wrap="square" lIns="0" tIns="165100" rIns="0" bIns="0" rtlCol="0">
            <a:spAutoFit/>
          </a:bodyPr>
          <a:lstStyle/>
          <a:p>
            <a:pPr marL="722630" algn="just">
              <a:lnSpc>
                <a:spcPct val="100000"/>
              </a:lnSpc>
              <a:spcBef>
                <a:spcPts val="1300"/>
              </a:spcBef>
            </a:pPr>
            <a:r>
              <a:rPr sz="2000" dirty="0">
                <a:solidFill>
                  <a:srgbClr val="FF0000"/>
                </a:solidFill>
                <a:latin typeface="微软雅黑" panose="020B0503020204020204" pitchFamily="34" charset="-122"/>
                <a:cs typeface="微软雅黑" panose="020B0503020204020204" pitchFamily="34" charset="-122"/>
              </a:rPr>
              <a:t>第二级（</a:t>
            </a:r>
            <a:r>
              <a:rPr sz="2000" spc="-30" dirty="0">
                <a:solidFill>
                  <a:srgbClr val="FF0000"/>
                </a:solidFill>
                <a:latin typeface="微软雅黑" panose="020B0503020204020204" pitchFamily="34" charset="-122"/>
                <a:cs typeface="微软雅黑" panose="020B0503020204020204" pitchFamily="34" charset="-122"/>
              </a:rPr>
              <a:t> </a:t>
            </a:r>
            <a:r>
              <a:rPr sz="2000" dirty="0">
                <a:solidFill>
                  <a:srgbClr val="FF0000"/>
                </a:solidFill>
                <a:latin typeface="微软雅黑" panose="020B0503020204020204" pitchFamily="34" charset="-122"/>
                <a:cs typeface="微软雅黑" panose="020B0503020204020204" pitchFamily="34" charset="-122"/>
              </a:rPr>
              <a:t>—￥2000）</a:t>
            </a:r>
            <a:endParaRPr sz="2000">
              <a:latin typeface="微软雅黑" panose="020B0503020204020204" pitchFamily="34" charset="-122"/>
              <a:cs typeface="微软雅黑" panose="020B0503020204020204" pitchFamily="34" charset="-122"/>
            </a:endParaRPr>
          </a:p>
          <a:p>
            <a:pPr marL="12700" marR="5080" algn="just">
              <a:lnSpc>
                <a:spcPct val="150000"/>
              </a:lnSpc>
            </a:pPr>
            <a:r>
              <a:rPr sz="2000" dirty="0">
                <a:latin typeface="微软雅黑" panose="020B0503020204020204" pitchFamily="34" charset="-122"/>
                <a:cs typeface="微软雅黑" panose="020B0503020204020204" pitchFamily="34" charset="-122"/>
              </a:rPr>
              <a:t>25、私自改变、改造实验</a:t>
            </a:r>
            <a:r>
              <a:rPr sz="2000" spc="-15" dirty="0">
                <a:latin typeface="微软雅黑" panose="020B0503020204020204" pitchFamily="34" charset="-122"/>
                <a:cs typeface="微软雅黑" panose="020B0503020204020204" pitchFamily="34" charset="-122"/>
              </a:rPr>
              <a:t>室</a:t>
            </a:r>
            <a:r>
              <a:rPr sz="2000" dirty="0">
                <a:latin typeface="微软雅黑" panose="020B0503020204020204" pitchFamily="34" charset="-122"/>
                <a:cs typeface="微软雅黑" panose="020B0503020204020204" pitchFamily="34" charset="-122"/>
              </a:rPr>
              <a:t>内布局 或对安全设施、设备进</a:t>
            </a:r>
            <a:r>
              <a:rPr sz="2000" spc="-15" dirty="0">
                <a:latin typeface="微软雅黑" panose="020B0503020204020204" pitchFamily="34" charset="-122"/>
                <a:cs typeface="微软雅黑" panose="020B0503020204020204" pitchFamily="34" charset="-122"/>
              </a:rPr>
              <a:t>行</a:t>
            </a:r>
            <a:r>
              <a:rPr sz="2000" dirty="0">
                <a:latin typeface="微软雅黑" panose="020B0503020204020204" pitchFamily="34" charset="-122"/>
                <a:cs typeface="微软雅黑" panose="020B0503020204020204" pitchFamily="34" charset="-122"/>
              </a:rPr>
              <a:t>拆改</a:t>
            </a:r>
            <a:r>
              <a:rPr sz="2000" spc="-15" dirty="0">
                <a:latin typeface="微软雅黑" panose="020B0503020204020204" pitchFamily="34" charset="-122"/>
                <a:cs typeface="微软雅黑" panose="020B0503020204020204" pitchFamily="34" charset="-122"/>
              </a:rPr>
              <a:t>从</a:t>
            </a:r>
            <a:r>
              <a:rPr sz="2000" dirty="0">
                <a:latin typeface="微软雅黑" panose="020B0503020204020204" pitchFamily="34" charset="-122"/>
                <a:cs typeface="微软雅黑" panose="020B0503020204020204" pitchFamily="34" charset="-122"/>
              </a:rPr>
              <a:t>而 造成重大安全隐患</a:t>
            </a:r>
            <a:endParaRPr sz="2000">
              <a:latin typeface="微软雅黑" panose="020B0503020204020204" pitchFamily="34" charset="-122"/>
              <a:cs typeface="微软雅黑" panose="020B0503020204020204" pitchFamily="34"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10042" y="514404"/>
            <a:ext cx="3986542"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30708" y="1363980"/>
            <a:ext cx="4084320" cy="258318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13715" y="1436808"/>
            <a:ext cx="3886200" cy="2312670"/>
          </a:xfrm>
          <a:prstGeom prst="rect">
            <a:avLst/>
          </a:prstGeom>
        </p:spPr>
        <p:txBody>
          <a:bodyPr vert="horz" wrap="square" lIns="0" tIns="165100" rIns="0" bIns="0" rtlCol="0">
            <a:spAutoFit/>
          </a:bodyPr>
          <a:lstStyle/>
          <a:p>
            <a:pPr marL="722630" algn="just">
              <a:lnSpc>
                <a:spcPct val="100000"/>
              </a:lnSpc>
              <a:spcBef>
                <a:spcPts val="1300"/>
              </a:spcBef>
            </a:pPr>
            <a:r>
              <a:rPr sz="2000" dirty="0">
                <a:solidFill>
                  <a:srgbClr val="FF0000"/>
                </a:solidFill>
                <a:latin typeface="微软雅黑" panose="020B0503020204020204" pitchFamily="34" charset="-122"/>
                <a:cs typeface="微软雅黑" panose="020B0503020204020204" pitchFamily="34" charset="-122"/>
              </a:rPr>
              <a:t>第二级</a:t>
            </a:r>
            <a:r>
              <a:rPr sz="2000" spc="5" dirty="0">
                <a:solidFill>
                  <a:srgbClr val="FF0000"/>
                </a:solidFill>
                <a:latin typeface="微软雅黑" panose="020B0503020204020204" pitchFamily="34" charset="-122"/>
                <a:cs typeface="微软雅黑" panose="020B0503020204020204" pitchFamily="34" charset="-122"/>
              </a:rPr>
              <a:t>（</a:t>
            </a:r>
            <a:r>
              <a:rPr sz="2000" spc="-30" dirty="0">
                <a:solidFill>
                  <a:srgbClr val="FF0000"/>
                </a:solidFill>
                <a:latin typeface="微软雅黑" panose="020B0503020204020204" pitchFamily="34" charset="-122"/>
                <a:cs typeface="微软雅黑" panose="020B0503020204020204" pitchFamily="34" charset="-122"/>
              </a:rPr>
              <a:t> </a:t>
            </a:r>
            <a:r>
              <a:rPr sz="2000" dirty="0">
                <a:solidFill>
                  <a:srgbClr val="FF0000"/>
                </a:solidFill>
                <a:latin typeface="微软雅黑" panose="020B0503020204020204" pitchFamily="34" charset="-122"/>
                <a:cs typeface="微软雅黑" panose="020B0503020204020204" pitchFamily="34" charset="-122"/>
              </a:rPr>
              <a:t>—￥2000）</a:t>
            </a:r>
            <a:endParaRPr sz="2000">
              <a:latin typeface="微软雅黑" panose="020B0503020204020204" pitchFamily="34" charset="-122"/>
              <a:cs typeface="微软雅黑" panose="020B0503020204020204" pitchFamily="34" charset="-122"/>
            </a:endParaRPr>
          </a:p>
          <a:p>
            <a:pPr marL="12700" marR="5080" algn="just">
              <a:lnSpc>
                <a:spcPct val="150000"/>
              </a:lnSpc>
            </a:pPr>
            <a:r>
              <a:rPr sz="2000" dirty="0">
                <a:latin typeface="微软雅黑" panose="020B0503020204020204" pitchFamily="34" charset="-122"/>
                <a:cs typeface="微软雅黑" panose="020B0503020204020204" pitchFamily="34" charset="-122"/>
              </a:rPr>
              <a:t>26、暴力抗拒政府部门、</a:t>
            </a:r>
            <a:r>
              <a:rPr sz="2000" spc="-15" dirty="0">
                <a:latin typeface="微软雅黑" panose="020B0503020204020204" pitchFamily="34" charset="-122"/>
                <a:cs typeface="微软雅黑" panose="020B0503020204020204" pitchFamily="34" charset="-122"/>
              </a:rPr>
              <a:t>学</a:t>
            </a:r>
            <a:r>
              <a:rPr sz="2000" dirty="0">
                <a:latin typeface="微软雅黑" panose="020B0503020204020204" pitchFamily="34" charset="-122"/>
                <a:cs typeface="微软雅黑" panose="020B0503020204020204" pitchFamily="34" charset="-122"/>
              </a:rPr>
              <a:t>校职能 部门、本单位日常安全</a:t>
            </a:r>
            <a:r>
              <a:rPr sz="2000" spc="-15" dirty="0">
                <a:latin typeface="微软雅黑" panose="020B0503020204020204" pitchFamily="34" charset="-122"/>
                <a:cs typeface="微软雅黑" panose="020B0503020204020204" pitchFamily="34" charset="-122"/>
              </a:rPr>
              <a:t>管</a:t>
            </a:r>
            <a:r>
              <a:rPr sz="2000" dirty="0">
                <a:latin typeface="微软雅黑" panose="020B0503020204020204" pitchFamily="34" charset="-122"/>
                <a:cs typeface="微软雅黑" panose="020B0503020204020204" pitchFamily="34" charset="-122"/>
              </a:rPr>
              <a:t>理和</a:t>
            </a:r>
            <a:r>
              <a:rPr sz="2000" spc="-15" dirty="0">
                <a:latin typeface="微软雅黑" panose="020B0503020204020204" pitchFamily="34" charset="-122"/>
                <a:cs typeface="微软雅黑" panose="020B0503020204020204" pitchFamily="34" charset="-122"/>
              </a:rPr>
              <a:t>检</a:t>
            </a:r>
            <a:r>
              <a:rPr sz="2000" dirty="0">
                <a:latin typeface="微软雅黑" panose="020B0503020204020204" pitchFamily="34" charset="-122"/>
                <a:cs typeface="微软雅黑" panose="020B0503020204020204" pitchFamily="34" charset="-122"/>
              </a:rPr>
              <a:t>查 的，或对相关工作人员</a:t>
            </a:r>
            <a:r>
              <a:rPr sz="2000" spc="-15" dirty="0">
                <a:latin typeface="微软雅黑" panose="020B0503020204020204" pitchFamily="34" charset="-122"/>
                <a:cs typeface="微软雅黑" panose="020B0503020204020204" pitchFamily="34" charset="-122"/>
              </a:rPr>
              <a:t>进</a:t>
            </a:r>
            <a:r>
              <a:rPr sz="2000" dirty="0">
                <a:latin typeface="微软雅黑" panose="020B0503020204020204" pitchFamily="34" charset="-122"/>
                <a:cs typeface="微软雅黑" panose="020B0503020204020204" pitchFamily="34" charset="-122"/>
              </a:rPr>
              <a:t>行人</a:t>
            </a:r>
            <a:r>
              <a:rPr sz="2000" spc="-15" dirty="0">
                <a:latin typeface="微软雅黑" panose="020B0503020204020204" pitchFamily="34" charset="-122"/>
                <a:cs typeface="微软雅黑" panose="020B0503020204020204" pitchFamily="34" charset="-122"/>
              </a:rPr>
              <a:t>身</a:t>
            </a:r>
            <a:r>
              <a:rPr sz="2000" dirty="0">
                <a:latin typeface="微软雅黑" panose="020B0503020204020204" pitchFamily="34" charset="-122"/>
                <a:cs typeface="微软雅黑" panose="020B0503020204020204" pitchFamily="34" charset="-122"/>
              </a:rPr>
              <a:t>攻 击或侮辱</a:t>
            </a:r>
            <a:endParaRPr sz="2000">
              <a:latin typeface="微软雅黑" panose="020B0503020204020204" pitchFamily="34" charset="-122"/>
              <a:cs typeface="微软雅黑" panose="020B0503020204020204" pitchFamily="34"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55968"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02123" y="1647444"/>
            <a:ext cx="4084320" cy="2013204"/>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85690" y="1664137"/>
            <a:ext cx="3825240" cy="1855470"/>
          </a:xfrm>
          <a:prstGeom prst="rect">
            <a:avLst/>
          </a:prstGeom>
        </p:spPr>
        <p:txBody>
          <a:bodyPr vert="horz" wrap="square" lIns="0" tIns="165100" rIns="0" bIns="0" rtlCol="0">
            <a:spAutoFit/>
          </a:bodyPr>
          <a:lstStyle/>
          <a:p>
            <a:pPr marL="759460">
              <a:lnSpc>
                <a:spcPct val="100000"/>
              </a:lnSpc>
              <a:spcBef>
                <a:spcPts val="1300"/>
              </a:spcBef>
            </a:pPr>
            <a:r>
              <a:rPr sz="2000" dirty="0">
                <a:solidFill>
                  <a:srgbClr val="FF0000"/>
                </a:solidFill>
                <a:latin typeface="微软雅黑" panose="020B0503020204020204" pitchFamily="34" charset="-122"/>
                <a:cs typeface="微软雅黑" panose="020B0503020204020204" pitchFamily="34" charset="-122"/>
              </a:rPr>
              <a:t>第一级（—￥4000）</a:t>
            </a:r>
            <a:endParaRPr sz="2000">
              <a:latin typeface="微软雅黑" panose="020B0503020204020204" pitchFamily="34" charset="-122"/>
              <a:cs typeface="微软雅黑" panose="020B0503020204020204" pitchFamily="34" charset="-122"/>
            </a:endParaRPr>
          </a:p>
          <a:p>
            <a:pPr marL="12700">
              <a:lnSpc>
                <a:spcPct val="100000"/>
              </a:lnSpc>
              <a:spcBef>
                <a:spcPts val="1200"/>
              </a:spcBef>
            </a:pPr>
            <a:r>
              <a:rPr sz="2000" dirty="0">
                <a:latin typeface="微软雅黑" panose="020B0503020204020204" pitchFamily="34" charset="-122"/>
                <a:cs typeface="微软雅黑" panose="020B0503020204020204" pitchFamily="34" charset="-122"/>
              </a:rPr>
              <a:t>27、给学校或他人财产造</a:t>
            </a:r>
            <a:r>
              <a:rPr sz="2000" spc="-15" dirty="0">
                <a:latin typeface="微软雅黑" panose="020B0503020204020204" pitchFamily="34" charset="-122"/>
                <a:cs typeface="微软雅黑" panose="020B0503020204020204" pitchFamily="34" charset="-122"/>
              </a:rPr>
              <a:t>成</a:t>
            </a:r>
            <a:r>
              <a:rPr sz="2000" dirty="0">
                <a:latin typeface="微软雅黑" panose="020B0503020204020204" pitchFamily="34" charset="-122"/>
                <a:cs typeface="微软雅黑" panose="020B0503020204020204" pitchFamily="34" charset="-122"/>
              </a:rPr>
              <a:t>损失</a:t>
            </a:r>
            <a:endParaRPr sz="2000">
              <a:latin typeface="微软雅黑" panose="020B0503020204020204" pitchFamily="34" charset="-122"/>
              <a:cs typeface="微软雅黑" panose="020B0503020204020204" pitchFamily="34" charset="-122"/>
            </a:endParaRPr>
          </a:p>
          <a:p>
            <a:pPr marL="12700" marR="5080">
              <a:lnSpc>
                <a:spcPct val="150000"/>
              </a:lnSpc>
              <a:spcBef>
                <a:spcPts val="5"/>
              </a:spcBef>
            </a:pPr>
            <a:r>
              <a:rPr sz="2000" dirty="0">
                <a:latin typeface="微软雅黑" panose="020B0503020204020204" pitchFamily="34" charset="-122"/>
                <a:cs typeface="微软雅黑" panose="020B0503020204020204" pitchFamily="34" charset="-122"/>
              </a:rPr>
              <a:t>（50000元以上），或有人</a:t>
            </a:r>
            <a:r>
              <a:rPr sz="2000" spc="-15" dirty="0">
                <a:latin typeface="微软雅黑" panose="020B0503020204020204" pitchFamily="34" charset="-122"/>
                <a:cs typeface="微软雅黑" panose="020B0503020204020204" pitchFamily="34" charset="-122"/>
              </a:rPr>
              <a:t>员</a:t>
            </a:r>
            <a:r>
              <a:rPr sz="2000" dirty="0">
                <a:latin typeface="微软雅黑" panose="020B0503020204020204" pitchFamily="34" charset="-122"/>
                <a:cs typeface="微软雅黑" panose="020B0503020204020204" pitchFamily="34" charset="-122"/>
              </a:rPr>
              <a:t>受重 伤以上后果</a:t>
            </a:r>
            <a:endParaRPr sz="2000">
              <a:latin typeface="微软雅黑" panose="020B0503020204020204" pitchFamily="34" charset="-122"/>
              <a:cs typeface="微软雅黑" panose="020B0503020204020204" pitchFamily="34"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75585" y="514404"/>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62711" y="1149096"/>
            <a:ext cx="4082796" cy="3011423"/>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45414" y="1207342"/>
            <a:ext cx="4091940" cy="2769235"/>
          </a:xfrm>
          <a:prstGeom prst="rect">
            <a:avLst/>
          </a:prstGeom>
        </p:spPr>
        <p:txBody>
          <a:bodyPr vert="horz" wrap="square" lIns="0" tIns="164465" rIns="0" bIns="0" rtlCol="0">
            <a:spAutoFit/>
          </a:bodyPr>
          <a:lstStyle/>
          <a:p>
            <a:pPr marL="722630">
              <a:lnSpc>
                <a:spcPct val="100000"/>
              </a:lnSpc>
              <a:spcBef>
                <a:spcPts val="1295"/>
              </a:spcBef>
            </a:pPr>
            <a:r>
              <a:rPr sz="2000" dirty="0">
                <a:solidFill>
                  <a:srgbClr val="FF0000"/>
                </a:solidFill>
                <a:latin typeface="微软雅黑" panose="020B0503020204020204" pitchFamily="34" charset="-122"/>
                <a:cs typeface="微软雅黑" panose="020B0503020204020204" pitchFamily="34" charset="-122"/>
              </a:rPr>
              <a:t>第一级（</a:t>
            </a:r>
            <a:r>
              <a:rPr sz="2000" spc="-25" dirty="0">
                <a:solidFill>
                  <a:srgbClr val="FF0000"/>
                </a:solidFill>
                <a:latin typeface="微软雅黑" panose="020B0503020204020204" pitchFamily="34" charset="-122"/>
                <a:cs typeface="微软雅黑" panose="020B0503020204020204" pitchFamily="34" charset="-122"/>
              </a:rPr>
              <a:t> </a:t>
            </a:r>
            <a:r>
              <a:rPr sz="2000" dirty="0">
                <a:solidFill>
                  <a:srgbClr val="FF0000"/>
                </a:solidFill>
                <a:latin typeface="微软雅黑" panose="020B0503020204020204" pitchFamily="34" charset="-122"/>
                <a:cs typeface="微软雅黑" panose="020B0503020204020204" pitchFamily="34" charset="-122"/>
              </a:rPr>
              <a:t>—￥4000）</a:t>
            </a:r>
            <a:endParaRPr sz="2000">
              <a:latin typeface="微软雅黑" panose="020B0503020204020204" pitchFamily="34" charset="-122"/>
              <a:cs typeface="微软雅黑" panose="020B0503020204020204" pitchFamily="34" charset="-122"/>
            </a:endParaRPr>
          </a:p>
          <a:p>
            <a:pPr marL="12700" marR="5080">
              <a:lnSpc>
                <a:spcPct val="150000"/>
              </a:lnSpc>
              <a:spcBef>
                <a:spcPts val="5"/>
              </a:spcBef>
            </a:pPr>
            <a:r>
              <a:rPr sz="2000" spc="-5" dirty="0">
                <a:latin typeface="微软雅黑" panose="020B0503020204020204" pitchFamily="34" charset="-122"/>
                <a:cs typeface="微软雅黑" panose="020B0503020204020204" pitchFamily="34" charset="-122"/>
              </a:rPr>
              <a:t>28</a:t>
            </a:r>
            <a:r>
              <a:rPr sz="2000" dirty="0">
                <a:latin typeface="微软雅黑" panose="020B0503020204020204" pitchFamily="34" charset="-122"/>
                <a:cs typeface="微软雅黑" panose="020B0503020204020204" pitchFamily="34" charset="-122"/>
              </a:rPr>
              <a:t>、发生造成人员伤亡或</a:t>
            </a:r>
            <a:r>
              <a:rPr sz="2000" spc="-10" dirty="0">
                <a:latin typeface="微软雅黑" panose="020B0503020204020204" pitchFamily="34" charset="-122"/>
                <a:cs typeface="微软雅黑" panose="020B0503020204020204" pitchFamily="34" charset="-122"/>
              </a:rPr>
              <a:t>财</a:t>
            </a:r>
            <a:r>
              <a:rPr sz="2000" dirty="0">
                <a:latin typeface="微软雅黑" panose="020B0503020204020204" pitchFamily="34" charset="-122"/>
                <a:cs typeface="微软雅黑" panose="020B0503020204020204" pitchFamily="34" charset="-122"/>
              </a:rPr>
              <a:t>产损失 的实验室安全事故后，</a:t>
            </a:r>
            <a:r>
              <a:rPr sz="2000" spc="-15" dirty="0">
                <a:latin typeface="微软雅黑" panose="020B0503020204020204" pitchFamily="34" charset="-122"/>
                <a:cs typeface="微软雅黑" panose="020B0503020204020204" pitchFamily="34" charset="-122"/>
              </a:rPr>
              <a:t>未</a:t>
            </a:r>
            <a:r>
              <a:rPr sz="2000" dirty="0">
                <a:latin typeface="微软雅黑" panose="020B0503020204020204" pitchFamily="34" charset="-122"/>
                <a:cs typeface="微软雅黑" panose="020B0503020204020204" pitchFamily="34" charset="-122"/>
              </a:rPr>
              <a:t>立即</a:t>
            </a:r>
            <a:r>
              <a:rPr sz="2000" spc="-15" dirty="0">
                <a:latin typeface="微软雅黑" panose="020B0503020204020204" pitchFamily="34" charset="-122"/>
                <a:cs typeface="微软雅黑" panose="020B0503020204020204" pitchFamily="34" charset="-122"/>
              </a:rPr>
              <a:t>组</a:t>
            </a:r>
            <a:r>
              <a:rPr sz="2000" dirty="0">
                <a:latin typeface="微软雅黑" panose="020B0503020204020204" pitchFamily="34" charset="-122"/>
                <a:cs typeface="微软雅黑" panose="020B0503020204020204" pitchFamily="34" charset="-122"/>
              </a:rPr>
              <a:t>织 救援、</a:t>
            </a:r>
            <a:r>
              <a:rPr sz="2000" spc="-15" dirty="0">
                <a:latin typeface="微软雅黑" panose="020B0503020204020204" pitchFamily="34" charset="-122"/>
                <a:cs typeface="微软雅黑" panose="020B0503020204020204" pitchFamily="34" charset="-122"/>
              </a:rPr>
              <a:t>未</a:t>
            </a:r>
            <a:r>
              <a:rPr sz="2000" dirty="0">
                <a:latin typeface="微软雅黑" panose="020B0503020204020204" pitchFamily="34" charset="-122"/>
                <a:cs typeface="微软雅黑" panose="020B0503020204020204" pitchFamily="34" charset="-122"/>
              </a:rPr>
              <a:t>采</a:t>
            </a:r>
            <a:r>
              <a:rPr sz="2000" spc="-15" dirty="0">
                <a:latin typeface="微软雅黑" panose="020B0503020204020204" pitchFamily="34" charset="-122"/>
                <a:cs typeface="微软雅黑" panose="020B0503020204020204" pitchFamily="34" charset="-122"/>
              </a:rPr>
              <a:t>取</a:t>
            </a:r>
            <a:r>
              <a:rPr sz="2000" dirty="0">
                <a:latin typeface="微软雅黑" panose="020B0503020204020204" pitchFamily="34" charset="-122"/>
                <a:cs typeface="微软雅黑" panose="020B0503020204020204" pitchFamily="34" charset="-122"/>
              </a:rPr>
              <a:t>处置措</a:t>
            </a:r>
            <a:r>
              <a:rPr sz="2000" spc="-15" dirty="0">
                <a:latin typeface="微软雅黑" panose="020B0503020204020204" pitchFamily="34" charset="-122"/>
                <a:cs typeface="微软雅黑" panose="020B0503020204020204" pitchFamily="34" charset="-122"/>
              </a:rPr>
              <a:t>施</a:t>
            </a:r>
            <a:r>
              <a:rPr sz="2000" dirty="0">
                <a:latin typeface="微软雅黑" panose="020B0503020204020204" pitchFamily="34" charset="-122"/>
                <a:cs typeface="微软雅黑" panose="020B0503020204020204" pitchFamily="34" charset="-122"/>
              </a:rPr>
              <a:t>、</a:t>
            </a:r>
            <a:r>
              <a:rPr sz="2000" spc="-15" dirty="0">
                <a:latin typeface="微软雅黑" panose="020B0503020204020204" pitchFamily="34" charset="-122"/>
                <a:cs typeface="微软雅黑" panose="020B0503020204020204" pitchFamily="34" charset="-122"/>
              </a:rPr>
              <a:t>隐</a:t>
            </a:r>
            <a:r>
              <a:rPr sz="2000" dirty="0">
                <a:latin typeface="微软雅黑" panose="020B0503020204020204" pitchFamily="34" charset="-122"/>
                <a:cs typeface="微软雅黑" panose="020B0503020204020204" pitchFamily="34" charset="-122"/>
              </a:rPr>
              <a:t>瞒不报， 或未及时向学校相关部</a:t>
            </a:r>
            <a:r>
              <a:rPr sz="2000" spc="-15" dirty="0">
                <a:latin typeface="微软雅黑" panose="020B0503020204020204" pitchFamily="34" charset="-122"/>
                <a:cs typeface="微软雅黑" panose="020B0503020204020204" pitchFamily="34" charset="-122"/>
              </a:rPr>
              <a:t>门</a:t>
            </a:r>
            <a:r>
              <a:rPr sz="2000" dirty="0">
                <a:latin typeface="微软雅黑" panose="020B0503020204020204" pitchFamily="34" charset="-122"/>
                <a:cs typeface="微软雅黑" panose="020B0503020204020204" pitchFamily="34" charset="-122"/>
              </a:rPr>
              <a:t>报告</a:t>
            </a:r>
            <a:r>
              <a:rPr sz="2000" spc="-15" dirty="0">
                <a:latin typeface="微软雅黑" panose="020B0503020204020204" pitchFamily="34" charset="-122"/>
                <a:cs typeface="微软雅黑" panose="020B0503020204020204" pitchFamily="34" charset="-122"/>
              </a:rPr>
              <a:t>，</a:t>
            </a:r>
            <a:r>
              <a:rPr sz="2000" dirty="0">
                <a:latin typeface="微软雅黑" panose="020B0503020204020204" pitchFamily="34" charset="-122"/>
                <a:cs typeface="微软雅黑" panose="020B0503020204020204" pitchFamily="34" charset="-122"/>
              </a:rPr>
              <a:t>或 不如实反映事故情况</a:t>
            </a:r>
            <a:endParaRPr sz="2000">
              <a:latin typeface="微软雅黑" panose="020B0503020204020204" pitchFamily="34" charset="-122"/>
              <a:cs typeface="微软雅黑" panose="020B0503020204020204" pitchFamily="34"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64508" y="514404"/>
            <a:ext cx="4007492" cy="4464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764023" y="1013460"/>
            <a:ext cx="4084320" cy="328269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47971" y="978255"/>
            <a:ext cx="3886200" cy="3227070"/>
          </a:xfrm>
          <a:prstGeom prst="rect">
            <a:avLst/>
          </a:prstGeom>
        </p:spPr>
        <p:txBody>
          <a:bodyPr vert="horz" wrap="square" lIns="0" tIns="165100" rIns="0" bIns="0" rtlCol="0">
            <a:spAutoFit/>
          </a:bodyPr>
          <a:lstStyle/>
          <a:p>
            <a:pPr marL="758825">
              <a:lnSpc>
                <a:spcPct val="100000"/>
              </a:lnSpc>
              <a:spcBef>
                <a:spcPts val="1300"/>
              </a:spcBef>
            </a:pPr>
            <a:r>
              <a:rPr sz="2000" dirty="0">
                <a:solidFill>
                  <a:srgbClr val="FF0000"/>
                </a:solidFill>
                <a:latin typeface="微软雅黑" panose="020B0503020204020204" pitchFamily="34" charset="-122"/>
                <a:cs typeface="微软雅黑" panose="020B0503020204020204" pitchFamily="34" charset="-122"/>
              </a:rPr>
              <a:t>第一级（—￥4000）</a:t>
            </a:r>
            <a:endParaRPr sz="2000" dirty="0">
              <a:latin typeface="微软雅黑" panose="020B0503020204020204" pitchFamily="34" charset="-122"/>
              <a:cs typeface="微软雅黑" panose="020B0503020204020204" pitchFamily="34" charset="-122"/>
            </a:endParaRPr>
          </a:p>
          <a:p>
            <a:pPr marL="12700" marR="5080" algn="just">
              <a:lnSpc>
                <a:spcPct val="150000"/>
              </a:lnSpc>
            </a:pPr>
            <a:r>
              <a:rPr sz="2000" dirty="0">
                <a:latin typeface="微软雅黑" panose="020B0503020204020204" pitchFamily="34" charset="-122"/>
                <a:cs typeface="微软雅黑" panose="020B0503020204020204" pitchFamily="34" charset="-122"/>
              </a:rPr>
              <a:t>29、未经审批私自购买、</a:t>
            </a:r>
            <a:r>
              <a:rPr sz="2000" spc="-15" dirty="0">
                <a:latin typeface="微软雅黑" panose="020B0503020204020204" pitchFamily="34" charset="-122"/>
                <a:cs typeface="微软雅黑" panose="020B0503020204020204" pitchFamily="34" charset="-122"/>
              </a:rPr>
              <a:t>使</a:t>
            </a:r>
            <a:r>
              <a:rPr sz="2000" dirty="0">
                <a:latin typeface="微软雅黑" panose="020B0503020204020204" pitchFamily="34" charset="-122"/>
                <a:cs typeface="微软雅黑" panose="020B0503020204020204" pitchFamily="34" charset="-122"/>
              </a:rPr>
              <a:t>用或转 让剧毒化学品、易制毒</a:t>
            </a:r>
            <a:r>
              <a:rPr sz="2000" spc="-15" dirty="0">
                <a:latin typeface="微软雅黑" panose="020B0503020204020204" pitchFamily="34" charset="-122"/>
                <a:cs typeface="微软雅黑" panose="020B0503020204020204" pitchFamily="34" charset="-122"/>
              </a:rPr>
              <a:t>（</a:t>
            </a:r>
            <a:r>
              <a:rPr sz="2000" dirty="0">
                <a:latin typeface="微软雅黑" panose="020B0503020204020204" pitchFamily="34" charset="-122"/>
                <a:cs typeface="微软雅黑" panose="020B0503020204020204" pitchFamily="34" charset="-122"/>
              </a:rPr>
              <a:t>爆）</a:t>
            </a:r>
            <a:r>
              <a:rPr sz="2000" spc="-15" dirty="0">
                <a:latin typeface="微软雅黑" panose="020B0503020204020204" pitchFamily="34" charset="-122"/>
                <a:cs typeface="微软雅黑" panose="020B0503020204020204" pitchFamily="34" charset="-122"/>
              </a:rPr>
              <a:t>化</a:t>
            </a:r>
            <a:r>
              <a:rPr sz="2000" dirty="0">
                <a:latin typeface="微软雅黑" panose="020B0503020204020204" pitchFamily="34" charset="-122"/>
                <a:cs typeface="微软雅黑" panose="020B0503020204020204" pitchFamily="34" charset="-122"/>
              </a:rPr>
              <a:t>学 品、麻醉药品、精神药</a:t>
            </a:r>
            <a:r>
              <a:rPr sz="2000" spc="-15" dirty="0">
                <a:latin typeface="微软雅黑" panose="020B0503020204020204" pitchFamily="34" charset="-122"/>
                <a:cs typeface="微软雅黑" panose="020B0503020204020204" pitchFamily="34" charset="-122"/>
              </a:rPr>
              <a:t>品</a:t>
            </a:r>
            <a:r>
              <a:rPr sz="2000" dirty="0">
                <a:latin typeface="微软雅黑" panose="020B0503020204020204" pitchFamily="34" charset="-122"/>
                <a:cs typeface="微软雅黑" panose="020B0503020204020204" pitchFamily="34" charset="-122"/>
              </a:rPr>
              <a:t>、放</a:t>
            </a:r>
            <a:r>
              <a:rPr sz="2000" spc="-15" dirty="0">
                <a:latin typeface="微软雅黑" panose="020B0503020204020204" pitchFamily="34" charset="-122"/>
                <a:cs typeface="微软雅黑" panose="020B0503020204020204" pitchFamily="34" charset="-122"/>
              </a:rPr>
              <a:t>射</a:t>
            </a:r>
            <a:r>
              <a:rPr sz="2000" dirty="0">
                <a:latin typeface="微软雅黑" panose="020B0503020204020204" pitchFamily="34" charset="-122"/>
                <a:cs typeface="微软雅黑" panose="020B0503020204020204" pitchFamily="34" charset="-122"/>
              </a:rPr>
              <a:t>性 同位素，擅自将危险化</a:t>
            </a:r>
            <a:r>
              <a:rPr sz="2000" spc="-10" dirty="0">
                <a:latin typeface="微软雅黑" panose="020B0503020204020204" pitchFamily="34" charset="-122"/>
                <a:cs typeface="微软雅黑" panose="020B0503020204020204" pitchFamily="34" charset="-122"/>
              </a:rPr>
              <a:t>学</a:t>
            </a:r>
            <a:r>
              <a:rPr sz="2000" dirty="0">
                <a:latin typeface="微软雅黑" panose="020B0503020204020204" pitchFamily="34" charset="-122"/>
                <a:cs typeface="微软雅黑" panose="020B0503020204020204" pitchFamily="34" charset="-122"/>
              </a:rPr>
              <a:t>品带</a:t>
            </a:r>
            <a:r>
              <a:rPr sz="2000" spc="-10" dirty="0">
                <a:latin typeface="微软雅黑" panose="020B0503020204020204" pitchFamily="34" charset="-122"/>
                <a:cs typeface="微软雅黑" panose="020B0503020204020204" pitchFamily="34" charset="-122"/>
              </a:rPr>
              <a:t>离</a:t>
            </a:r>
            <a:r>
              <a:rPr sz="2000" spc="5" dirty="0">
                <a:latin typeface="微软雅黑" panose="020B0503020204020204" pitchFamily="34" charset="-122"/>
                <a:cs typeface="微软雅黑" panose="020B0503020204020204" pitchFamily="34" charset="-122"/>
              </a:rPr>
              <a:t>保 </a:t>
            </a:r>
            <a:r>
              <a:rPr sz="2000" dirty="0">
                <a:latin typeface="微软雅黑" panose="020B0503020204020204" pitchFamily="34" charset="-122"/>
                <a:cs typeface="微软雅黑" panose="020B0503020204020204" pitchFamily="34" charset="-122"/>
              </a:rPr>
              <a:t>管场所或使用国家禁止</a:t>
            </a:r>
            <a:r>
              <a:rPr sz="2000" spc="-15" dirty="0">
                <a:latin typeface="微软雅黑" panose="020B0503020204020204" pitchFamily="34" charset="-122"/>
                <a:cs typeface="微软雅黑" panose="020B0503020204020204" pitchFamily="34" charset="-122"/>
              </a:rPr>
              <a:t>使</a:t>
            </a:r>
            <a:r>
              <a:rPr sz="2000" dirty="0">
                <a:latin typeface="微软雅黑" panose="020B0503020204020204" pitchFamily="34" charset="-122"/>
                <a:cs typeface="微软雅黑" panose="020B0503020204020204" pitchFamily="34" charset="-122"/>
              </a:rPr>
              <a:t>用的</a:t>
            </a:r>
            <a:r>
              <a:rPr sz="2000" spc="-15" dirty="0">
                <a:latin typeface="微软雅黑" panose="020B0503020204020204" pitchFamily="34" charset="-122"/>
                <a:cs typeface="微软雅黑" panose="020B0503020204020204" pitchFamily="34" charset="-122"/>
              </a:rPr>
              <a:t>危</a:t>
            </a:r>
            <a:r>
              <a:rPr sz="2000" dirty="0">
                <a:latin typeface="微软雅黑" panose="020B0503020204020204" pitchFamily="34" charset="-122"/>
                <a:cs typeface="微软雅黑" panose="020B0503020204020204" pitchFamily="34" charset="-122"/>
              </a:rPr>
              <a:t>险 化学品</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88" y="0"/>
            <a:ext cx="9140825" cy="514349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903476" y="291211"/>
            <a:ext cx="7240905" cy="0"/>
          </a:xfrm>
          <a:custGeom>
            <a:avLst/>
            <a:gdLst/>
            <a:ahLst/>
            <a:cxnLst/>
            <a:rect l="l" t="t" r="r" b="b"/>
            <a:pathLst>
              <a:path w="7240905">
                <a:moveTo>
                  <a:pt x="0" y="0"/>
                </a:moveTo>
                <a:lnTo>
                  <a:pt x="7240524" y="0"/>
                </a:lnTo>
              </a:path>
            </a:pathLst>
          </a:custGeom>
          <a:ln w="57150">
            <a:solidFill>
              <a:srgbClr val="C00000"/>
            </a:solidFill>
          </a:ln>
        </p:spPr>
        <p:txBody>
          <a:bodyPr wrap="square" lIns="0" tIns="0" rIns="0" bIns="0" rtlCol="0"/>
          <a:lstStyle/>
          <a:p>
            <a:endParaRPr/>
          </a:p>
        </p:txBody>
      </p:sp>
      <p:sp>
        <p:nvSpPr>
          <p:cNvPr id="4" name="object 4"/>
          <p:cNvSpPr/>
          <p:nvPr/>
        </p:nvSpPr>
        <p:spPr>
          <a:xfrm>
            <a:off x="67867" y="44615"/>
            <a:ext cx="1779651" cy="43430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4984820"/>
            <a:ext cx="7440930" cy="0"/>
          </a:xfrm>
          <a:custGeom>
            <a:avLst/>
            <a:gdLst/>
            <a:ahLst/>
            <a:cxnLst/>
            <a:rect l="l" t="t" r="r" b="b"/>
            <a:pathLst>
              <a:path w="7440930">
                <a:moveTo>
                  <a:pt x="0" y="0"/>
                </a:moveTo>
                <a:lnTo>
                  <a:pt x="7440425" y="0"/>
                </a:lnTo>
              </a:path>
            </a:pathLst>
          </a:custGeom>
          <a:ln w="49033">
            <a:solidFill>
              <a:srgbClr val="C00000"/>
            </a:solidFill>
          </a:ln>
        </p:spPr>
        <p:txBody>
          <a:bodyPr wrap="square" lIns="0" tIns="0" rIns="0" bIns="0" rtlCol="0"/>
          <a:lstStyle/>
          <a:p>
            <a:endParaRPr/>
          </a:p>
        </p:txBody>
      </p:sp>
      <p:sp>
        <p:nvSpPr>
          <p:cNvPr id="6" name="object 6"/>
          <p:cNvSpPr/>
          <p:nvPr/>
        </p:nvSpPr>
        <p:spPr>
          <a:xfrm>
            <a:off x="7193280" y="4898135"/>
            <a:ext cx="1950719" cy="245363"/>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629155" y="1627632"/>
            <a:ext cx="6198108" cy="2275332"/>
          </a:xfrm>
          <a:prstGeom prst="rect">
            <a:avLst/>
          </a:prstGeom>
          <a:blipFill>
            <a:blip r:embed="rId5" cstate="print"/>
            <a:stretch>
              <a:fillRect/>
            </a:stretch>
          </a:blipFill>
        </p:spPr>
        <p:txBody>
          <a:bodyPr wrap="square" lIns="0" tIns="0" rIns="0" bIns="0" rtlCol="0"/>
          <a:lstStyle/>
          <a:p>
            <a:pPr algn="ctr">
              <a:lnSpc>
                <a:spcPct val="150000"/>
              </a:lnSpc>
            </a:pPr>
            <a:r>
              <a:rPr lang="zh-CN" altLang="en-US" sz="4400" b="1" dirty="0">
                <a:solidFill>
                  <a:srgbClr val="C00000"/>
                </a:solidFill>
                <a:latin typeface="楷体" panose="02010609060101010101" pitchFamily="49" charset="-122"/>
                <a:ea typeface="楷体" panose="02010609060101010101" pitchFamily="49" charset="-122"/>
              </a:rPr>
              <a:t>安全无小事</a:t>
            </a:r>
            <a:endParaRPr lang="en-US" altLang="zh-CN" sz="4400" b="1" dirty="0">
              <a:solidFill>
                <a:srgbClr val="C00000"/>
              </a:solidFill>
              <a:latin typeface="楷体" panose="02010609060101010101" pitchFamily="49" charset="-122"/>
              <a:ea typeface="楷体" panose="02010609060101010101" pitchFamily="49" charset="-122"/>
            </a:endParaRPr>
          </a:p>
          <a:p>
            <a:pPr algn="ctr">
              <a:lnSpc>
                <a:spcPct val="150000"/>
              </a:lnSpc>
            </a:pPr>
            <a:r>
              <a:rPr lang="zh-CN" altLang="en-US" sz="4400" b="1" dirty="0">
                <a:solidFill>
                  <a:srgbClr val="C00000"/>
                </a:solidFill>
                <a:latin typeface="楷体" panose="02010609060101010101" pitchFamily="49" charset="-122"/>
                <a:ea typeface="楷体" panose="02010609060101010101" pitchFamily="49" charset="-122"/>
              </a:rPr>
              <a:t>生命大于天</a:t>
            </a:r>
            <a:endParaRPr sz="4400" b="1" dirty="0">
              <a:solidFill>
                <a:srgbClr val="C00000"/>
              </a:solidFill>
              <a:latin typeface="楷体" panose="02010609060101010101" pitchFamily="49" charset="-122"/>
              <a:ea typeface="楷体" panose="02010609060101010101" pitchFamily="49"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56300" y="0"/>
            <a:ext cx="8226900" cy="510311"/>
          </a:xfrm>
        </p:spPr>
        <p:txBody>
          <a:bodyPr/>
          <a:lstStyle/>
          <a:p>
            <a:r>
              <a:rPr lang="zh-CN" altLang="en-US" sz="2000" spc="0" dirty="0">
                <a:solidFill>
                  <a:srgbClr val="A6262D"/>
                </a:solidFill>
              </a:rPr>
              <a:t>二、实验室日常管理要求</a:t>
            </a:r>
          </a:p>
        </p:txBody>
      </p:sp>
      <p:sp>
        <p:nvSpPr>
          <p:cNvPr id="5" name="文本占位符 4"/>
          <p:cNvSpPr>
            <a:spLocks noGrp="1"/>
          </p:cNvSpPr>
          <p:nvPr>
            <p:ph sz="half" idx="2"/>
          </p:nvPr>
        </p:nvSpPr>
        <p:spPr>
          <a:xfrm>
            <a:off x="381110" y="666800"/>
            <a:ext cx="8310190" cy="3945022"/>
          </a:xfrm>
        </p:spPr>
        <p:txBody>
          <a:bodyPr>
            <a:normAutofit/>
          </a:bodyPr>
          <a:lstStyle/>
          <a:p>
            <a:r>
              <a:rPr lang="en-US" altLang="zh-CN" sz="1800" b="1" dirty="0">
                <a:solidFill>
                  <a:srgbClr val="3333FF"/>
                </a:solidFill>
                <a:latin typeface="楷体" panose="02010609060101010101" pitchFamily="49" charset="-122"/>
                <a:ea typeface="楷体" panose="02010609060101010101" pitchFamily="49" charset="-122"/>
              </a:rPr>
              <a:t>1</a:t>
            </a:r>
            <a:r>
              <a:rPr lang="zh-CN" altLang="en-US" sz="1800" b="1" dirty="0">
                <a:solidFill>
                  <a:srgbClr val="3333FF"/>
                </a:solidFill>
                <a:latin typeface="楷体" panose="02010609060101010101" pitchFamily="49" charset="-122"/>
                <a:ea typeface="楷体" panose="02010609060101010101" pitchFamily="49" charset="-122"/>
              </a:rPr>
              <a:t>、实验安全基本要求</a:t>
            </a:r>
          </a:p>
          <a:p>
            <a:pPr marL="285750" indent="-285750">
              <a:buFont typeface="Wingdings" panose="05000000000000000000" pitchFamily="2" charset="2"/>
              <a:buChar char="p"/>
            </a:pPr>
            <a:r>
              <a:rPr lang="zh-CN" altLang="en-US" sz="1800" dirty="0">
                <a:solidFill>
                  <a:schemeClr val="tx1"/>
                </a:solidFill>
                <a:latin typeface="微软雅黑" panose="020B0503020204020204" pitchFamily="34" charset="-122"/>
                <a:ea typeface="微软雅黑" panose="020B0503020204020204" pitchFamily="34" charset="-122"/>
                <a:sym typeface="+mn-ea"/>
              </a:rPr>
              <a:t>进入实验室开展实验需通过学校的安全准入考试，并认真学习</a:t>
            </a:r>
            <a:r>
              <a:rPr lang="en-US" altLang="zh-CN" sz="1800" dirty="0">
                <a:solidFill>
                  <a:schemeClr val="tx1"/>
                </a:solidFill>
                <a:latin typeface="微软雅黑" panose="020B0503020204020204" pitchFamily="34" charset="-122"/>
                <a:ea typeface="微软雅黑" panose="020B0503020204020204" pitchFamily="34" charset="-122"/>
                <a:sym typeface="+mn-ea"/>
              </a:rPr>
              <a:t>《</a:t>
            </a:r>
            <a:r>
              <a:rPr lang="zh-CN" altLang="en-US" sz="1800" dirty="0">
                <a:solidFill>
                  <a:schemeClr val="tx1"/>
                </a:solidFill>
                <a:latin typeface="微软雅黑" panose="020B0503020204020204" pitchFamily="34" charset="-122"/>
                <a:ea typeface="微软雅黑" panose="020B0503020204020204" pitchFamily="34" charset="-122"/>
                <a:sym typeface="+mn-ea"/>
              </a:rPr>
              <a:t>合肥工业大学学生实验守则</a:t>
            </a:r>
            <a:r>
              <a:rPr lang="en-US" altLang="zh-CN" sz="1800" dirty="0">
                <a:solidFill>
                  <a:schemeClr val="tx1"/>
                </a:solidFill>
                <a:latin typeface="微软雅黑" panose="020B0503020204020204" pitchFamily="34" charset="-122"/>
                <a:ea typeface="微软雅黑" panose="020B0503020204020204" pitchFamily="34" charset="-122"/>
                <a:sym typeface="+mn-ea"/>
              </a:rPr>
              <a:t>》</a:t>
            </a:r>
            <a:r>
              <a:rPr lang="zh-CN" altLang="en-US" sz="1800" dirty="0">
                <a:solidFill>
                  <a:schemeClr val="tx1"/>
                </a:solidFill>
                <a:latin typeface="微软雅黑" panose="020B0503020204020204" pitchFamily="34" charset="-122"/>
                <a:ea typeface="微软雅黑" panose="020B0503020204020204" pitchFamily="34" charset="-122"/>
                <a:sym typeface="+mn-ea"/>
              </a:rPr>
              <a:t>，</a:t>
            </a:r>
            <a:r>
              <a:rPr lang="en-US" altLang="zh-CN" sz="1800" dirty="0">
                <a:solidFill>
                  <a:schemeClr val="tx1"/>
                </a:solidFill>
                <a:latin typeface="微软雅黑" panose="020B0503020204020204" pitchFamily="34" charset="-122"/>
                <a:ea typeface="微软雅黑" panose="020B0503020204020204" pitchFamily="34" charset="-122"/>
                <a:sym typeface="+mn-ea"/>
              </a:rPr>
              <a:t>《</a:t>
            </a:r>
            <a:r>
              <a:rPr lang="zh-CN" altLang="en-US" sz="1800" dirty="0">
                <a:solidFill>
                  <a:schemeClr val="tx1"/>
                </a:solidFill>
                <a:latin typeface="微软雅黑" panose="020B0503020204020204" pitchFamily="34" charset="-122"/>
                <a:ea typeface="微软雅黑" panose="020B0503020204020204" pitchFamily="34" charset="-122"/>
                <a:sym typeface="+mn-ea"/>
              </a:rPr>
              <a:t>合肥工业大学实验室工作实验守则</a:t>
            </a:r>
            <a:r>
              <a:rPr lang="en-US" altLang="zh-CN" sz="1800" dirty="0">
                <a:solidFill>
                  <a:schemeClr val="tx1"/>
                </a:solidFill>
                <a:latin typeface="微软雅黑" panose="020B0503020204020204" pitchFamily="34" charset="-122"/>
                <a:ea typeface="微软雅黑" panose="020B0503020204020204" pitchFamily="34" charset="-122"/>
                <a:sym typeface="+mn-ea"/>
              </a:rPr>
              <a:t>》</a:t>
            </a:r>
            <a:r>
              <a:rPr lang="zh-CN" altLang="en-US" sz="1800" dirty="0">
                <a:solidFill>
                  <a:schemeClr val="tx1"/>
                </a:solidFill>
                <a:latin typeface="微软雅黑" panose="020B0503020204020204" pitchFamily="34" charset="-122"/>
                <a:ea typeface="微软雅黑" panose="020B0503020204020204" pitchFamily="34" charset="-122"/>
                <a:sym typeface="+mn-ea"/>
              </a:rPr>
              <a:t>，</a:t>
            </a:r>
            <a:r>
              <a:rPr lang="en-US" altLang="zh-CN" sz="1800" dirty="0">
                <a:solidFill>
                  <a:schemeClr val="tx1"/>
                </a:solidFill>
                <a:latin typeface="微软雅黑" panose="020B0503020204020204" pitchFamily="34" charset="-122"/>
                <a:ea typeface="微软雅黑" panose="020B0503020204020204" pitchFamily="34" charset="-122"/>
                <a:sym typeface="+mn-ea"/>
              </a:rPr>
              <a:t>《</a:t>
            </a:r>
            <a:r>
              <a:rPr lang="zh-CN" altLang="en-US" sz="1800" dirty="0">
                <a:solidFill>
                  <a:schemeClr val="tx1"/>
                </a:solidFill>
                <a:latin typeface="微软雅黑" panose="020B0503020204020204" pitchFamily="34" charset="-122"/>
                <a:ea typeface="微软雅黑" panose="020B0503020204020204" pitchFamily="34" charset="-122"/>
                <a:sym typeface="+mn-ea"/>
              </a:rPr>
              <a:t>合肥工业大学实验室技术安全和卫生管理条例</a:t>
            </a:r>
            <a:r>
              <a:rPr lang="en-US" altLang="zh-CN" sz="1800" dirty="0">
                <a:solidFill>
                  <a:schemeClr val="tx1"/>
                </a:solidFill>
                <a:latin typeface="微软雅黑" panose="020B0503020204020204" pitchFamily="34" charset="-122"/>
                <a:ea typeface="微软雅黑" panose="020B0503020204020204" pitchFamily="34" charset="-122"/>
                <a:sym typeface="+mn-ea"/>
              </a:rPr>
              <a:t>》</a:t>
            </a:r>
            <a:r>
              <a:rPr lang="zh-CN" altLang="en-US" sz="1800" dirty="0">
                <a:solidFill>
                  <a:schemeClr val="tx1"/>
                </a:solidFill>
                <a:latin typeface="微软雅黑" panose="020B0503020204020204" pitchFamily="34" charset="-122"/>
                <a:ea typeface="微软雅黑" panose="020B0503020204020204" pitchFamily="34" charset="-122"/>
                <a:sym typeface="+mn-ea"/>
              </a:rPr>
              <a:t>，</a:t>
            </a:r>
            <a:r>
              <a:rPr lang="en-US" altLang="zh-CN" sz="1800" dirty="0">
                <a:solidFill>
                  <a:schemeClr val="tx1"/>
                </a:solidFill>
                <a:latin typeface="微软雅黑" panose="020B0503020204020204" pitchFamily="34" charset="-122"/>
                <a:ea typeface="微软雅黑" panose="020B0503020204020204" pitchFamily="34" charset="-122"/>
                <a:sym typeface="+mn-ea"/>
              </a:rPr>
              <a:t>《</a:t>
            </a:r>
            <a:r>
              <a:rPr lang="zh-CN" altLang="en-US" sz="1800" dirty="0">
                <a:solidFill>
                  <a:schemeClr val="tx1"/>
                </a:solidFill>
                <a:latin typeface="微软雅黑" panose="020B0503020204020204" pitchFamily="34" charset="-122"/>
                <a:ea typeface="微软雅黑" panose="020B0503020204020204" pitchFamily="34" charset="-122"/>
                <a:sym typeface="+mn-ea"/>
              </a:rPr>
              <a:t>土木与水利工程学院进出实验室及使用情况登记管理制度</a:t>
            </a:r>
            <a:r>
              <a:rPr lang="en-US" altLang="zh-CN" sz="1800" dirty="0">
                <a:solidFill>
                  <a:schemeClr val="tx1"/>
                </a:solidFill>
                <a:latin typeface="微软雅黑" panose="020B0503020204020204" pitchFamily="34" charset="-122"/>
                <a:ea typeface="微软雅黑" panose="020B0503020204020204" pitchFamily="34" charset="-122"/>
                <a:sym typeface="+mn-ea"/>
              </a:rPr>
              <a:t>》</a:t>
            </a:r>
            <a:r>
              <a:rPr lang="zh-CN" altLang="en-US" sz="1800" dirty="0">
                <a:solidFill>
                  <a:schemeClr val="tx1"/>
                </a:solidFill>
                <a:latin typeface="微软雅黑" panose="020B0503020204020204" pitchFamily="34" charset="-122"/>
                <a:ea typeface="微软雅黑" panose="020B0503020204020204" pitchFamily="34" charset="-122"/>
                <a:sym typeface="+mn-ea"/>
              </a:rPr>
              <a:t>。</a:t>
            </a:r>
          </a:p>
          <a:p>
            <a:pPr marL="285750" indent="-285750">
              <a:buFont typeface="Wingdings" panose="05000000000000000000" pitchFamily="2" charset="2"/>
              <a:buChar char="p"/>
            </a:pPr>
            <a:r>
              <a:rPr lang="zh-CN" altLang="en-US" sz="1800" dirty="0">
                <a:solidFill>
                  <a:schemeClr val="tx1"/>
                </a:solidFill>
                <a:latin typeface="微软雅黑" panose="020B0503020204020204" pitchFamily="34" charset="-122"/>
                <a:ea typeface="微软雅黑" panose="020B0503020204020204" pitchFamily="34" charset="-122"/>
                <a:sym typeface="+mn-ea"/>
              </a:rPr>
              <a:t>进入实验室开展实验前需遵守准入和使用登记制度。对于课程实验，准入制度责任人是任课老师和班干部；对于创新类或竞赛实验，准入制度责任人是指导教师和项目负责人。责任人按上述规章制度履行相关手续。</a:t>
            </a:r>
          </a:p>
          <a:p>
            <a:pPr marL="285750" indent="-285750">
              <a:buFont typeface="Wingdings" panose="05000000000000000000" pitchFamily="2" charset="2"/>
              <a:buChar char="p"/>
            </a:pPr>
            <a:r>
              <a:rPr lang="zh-CN" altLang="en-US" sz="1800" dirty="0">
                <a:solidFill>
                  <a:schemeClr val="tx1"/>
                </a:solidFill>
                <a:latin typeface="微软雅黑" panose="020B0503020204020204" pitchFamily="34" charset="-122"/>
                <a:ea typeface="微软雅黑" panose="020B0503020204020204" pitchFamily="34" charset="-122"/>
                <a:sym typeface="+mn-ea"/>
              </a:rPr>
              <a:t>实验前需要清楚了解设备的操作规程和实验须知，实验过程需服从实验室老师管理，不服从实验室老师管理的停止实验，驱逐出实验室。</a:t>
            </a:r>
            <a:endParaRPr lang="zh-CN" altLang="en-US" sz="1800"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二、实验室日常管理要求</a:t>
            </a:r>
          </a:p>
        </p:txBody>
      </p:sp>
      <p:sp>
        <p:nvSpPr>
          <p:cNvPr id="3" name="文本占位符 2"/>
          <p:cNvSpPr>
            <a:spLocks noGrp="1"/>
          </p:cNvSpPr>
          <p:nvPr>
            <p:ph type="body" idx="1"/>
          </p:nvPr>
        </p:nvSpPr>
        <p:spPr>
          <a:xfrm>
            <a:off x="585470" y="742998"/>
            <a:ext cx="7843520" cy="4038494"/>
          </a:xfrm>
        </p:spPr>
        <p:txBody>
          <a:bodyPr>
            <a:normAutofit/>
          </a:bodyPr>
          <a:lstStyle/>
          <a:p>
            <a:r>
              <a:rPr lang="en-US" altLang="zh-CN" sz="1600" b="1" dirty="0">
                <a:solidFill>
                  <a:srgbClr val="3333FF"/>
                </a:solidFill>
                <a:latin typeface="楷体" panose="02010609060101010101" pitchFamily="49" charset="-122"/>
                <a:ea typeface="楷体" panose="02010609060101010101" pitchFamily="49" charset="-122"/>
              </a:rPr>
              <a:t>2</a:t>
            </a:r>
            <a:r>
              <a:rPr lang="zh-CN" altLang="en-US" sz="1600" b="1" dirty="0">
                <a:solidFill>
                  <a:srgbClr val="3333FF"/>
                </a:solidFill>
                <a:latin typeface="楷体" panose="02010609060101010101" pitchFamily="49" charset="-122"/>
                <a:ea typeface="楷体" panose="02010609060101010101" pitchFamily="49" charset="-122"/>
              </a:rPr>
              <a:t>、仪器设备</a:t>
            </a:r>
          </a:p>
          <a:p>
            <a:pPr marL="285750" indent="-285750">
              <a:buFont typeface="Wingdings" panose="05000000000000000000" pitchFamily="2" charset="2"/>
              <a:buChar char="p"/>
            </a:pPr>
            <a:r>
              <a:rPr lang="zh-CN" altLang="en-US" sz="1600" dirty="0">
                <a:solidFill>
                  <a:schemeClr val="tx1"/>
                </a:solidFill>
                <a:latin typeface="微软雅黑" panose="020B0503020204020204" pitchFamily="34" charset="-122"/>
                <a:ea typeface="微软雅黑" panose="020B0503020204020204" pitchFamily="34" charset="-122"/>
              </a:rPr>
              <a:t>实验设备出现异常需及时停止实验，上报管理老师，禁止私拆私换配件；</a:t>
            </a:r>
          </a:p>
          <a:p>
            <a:pPr marL="285750" indent="-285750">
              <a:buFont typeface="Wingdings" panose="05000000000000000000" pitchFamily="2" charset="2"/>
              <a:buChar char="p"/>
            </a:pPr>
            <a:r>
              <a:rPr lang="zh-CN" altLang="en-US" sz="1600" dirty="0">
                <a:solidFill>
                  <a:schemeClr val="tx1"/>
                </a:solidFill>
                <a:latin typeface="微软雅黑" panose="020B0503020204020204" pitchFamily="34" charset="-122"/>
                <a:ea typeface="微软雅黑" panose="020B0503020204020204" pitchFamily="34" charset="-122"/>
              </a:rPr>
              <a:t>设备借用需完成借用手续，归还需完整，损坏需赔偿或修理；</a:t>
            </a:r>
          </a:p>
          <a:p>
            <a:pPr marL="285750" indent="-285750">
              <a:buFont typeface="Wingdings" panose="05000000000000000000" pitchFamily="2" charset="2"/>
              <a:buChar char="p"/>
            </a:pPr>
            <a:r>
              <a:rPr lang="zh-CN" altLang="en-US" sz="1600" dirty="0">
                <a:solidFill>
                  <a:schemeClr val="tx1"/>
                </a:solidFill>
                <a:latin typeface="微软雅黑" panose="020B0503020204020204" pitchFamily="34" charset="-122"/>
                <a:ea typeface="微软雅黑" panose="020B0503020204020204" pitchFamily="34" charset="-122"/>
              </a:rPr>
              <a:t>禁止串联插线板使用，禁止私自带仪器设备进入实验室使用，禁止使用实验室内其他非借用实验设备。</a:t>
            </a:r>
          </a:p>
          <a:p>
            <a:r>
              <a:rPr lang="en-US" altLang="zh-CN" sz="1600" b="1" dirty="0">
                <a:solidFill>
                  <a:srgbClr val="3333FF"/>
                </a:solidFill>
                <a:latin typeface="楷体" panose="02010609060101010101" pitchFamily="49" charset="-122"/>
                <a:ea typeface="楷体" panose="02010609060101010101" pitchFamily="49" charset="-122"/>
              </a:rPr>
              <a:t>3</a:t>
            </a:r>
            <a:r>
              <a:rPr lang="zh-CN" altLang="en-US" sz="1600" b="1" dirty="0">
                <a:solidFill>
                  <a:srgbClr val="3333FF"/>
                </a:solidFill>
                <a:latin typeface="楷体" panose="02010609060101010101" pitchFamily="49" charset="-122"/>
                <a:ea typeface="楷体" panose="02010609060101010101" pitchFamily="49" charset="-122"/>
              </a:rPr>
              <a:t>、场地卫生</a:t>
            </a:r>
          </a:p>
          <a:p>
            <a:pPr marL="285750" indent="-285750">
              <a:buFont typeface="Wingdings" panose="05000000000000000000" pitchFamily="2" charset="2"/>
              <a:buChar char="p"/>
            </a:pPr>
            <a:r>
              <a:rPr lang="zh-CN" altLang="en-US" sz="1600" dirty="0">
                <a:solidFill>
                  <a:schemeClr val="tx1"/>
                </a:solidFill>
                <a:latin typeface="微软雅黑" panose="020B0503020204020204" pitchFamily="34" charset="-122"/>
                <a:ea typeface="微软雅黑" panose="020B0503020204020204" pitchFamily="34" charset="-122"/>
              </a:rPr>
              <a:t>禁止在实验场地内饮水、饮食、吸烟，水杯放置水杯架；</a:t>
            </a:r>
          </a:p>
          <a:p>
            <a:pPr marL="285750" indent="-285750">
              <a:buFont typeface="Wingdings" panose="05000000000000000000" pitchFamily="2" charset="2"/>
              <a:buChar char="p"/>
            </a:pPr>
            <a:r>
              <a:rPr lang="zh-CN" altLang="en-US" sz="1600" dirty="0">
                <a:solidFill>
                  <a:schemeClr val="tx1"/>
                </a:solidFill>
                <a:latin typeface="微软雅黑" panose="020B0503020204020204" pitchFamily="34" charset="-122"/>
                <a:ea typeface="微软雅黑" panose="020B0503020204020204" pitchFamily="34" charset="-122"/>
              </a:rPr>
              <a:t>做好实验场地的卫生清洁，实验结束后物品归位，离开实验室需关电、关窗；</a:t>
            </a:r>
          </a:p>
          <a:p>
            <a:pPr marL="285750" indent="-285750">
              <a:buFont typeface="Wingdings" panose="05000000000000000000" pitchFamily="2" charset="2"/>
              <a:buChar char="p"/>
            </a:pPr>
            <a:r>
              <a:rPr lang="zh-CN" altLang="en-US" sz="1600" dirty="0">
                <a:solidFill>
                  <a:schemeClr val="tx1"/>
                </a:solidFill>
                <a:latin typeface="微软雅黑" panose="020B0503020204020204" pitchFamily="34" charset="-122"/>
                <a:ea typeface="微软雅黑" panose="020B0503020204020204" pitchFamily="34" charset="-122"/>
              </a:rPr>
              <a:t>个人物品按要求集中存放，以免影响实验操作和紧急疏散。</a:t>
            </a:r>
            <a:endParaRPr lang="zh-CN" altLang="en-US" sz="1600" dirty="0">
              <a:solidFill>
                <a:srgbClr val="3333FF"/>
              </a:solidFill>
              <a:latin typeface="楷体" panose="02010609060101010101" pitchFamily="49" charset="-122"/>
              <a:ea typeface="楷体" panose="02010609060101010101" pitchFamily="49" charset="-122"/>
            </a:endParaRPr>
          </a:p>
          <a:p>
            <a:endParaRPr lang="en-US" altLang="zh-CN" sz="1400" b="1" dirty="0">
              <a:solidFill>
                <a:srgbClr val="3333FF"/>
              </a:solidFill>
              <a:latin typeface="楷体" panose="02010609060101010101" pitchFamily="49" charset="-122"/>
              <a:ea typeface="楷体" panose="02010609060101010101" pitchFamily="49" charset="-122"/>
            </a:endParaRPr>
          </a:p>
          <a:p>
            <a:endParaRPr lang="en-US" altLang="zh-CN" sz="1400" b="1" dirty="0">
              <a:solidFill>
                <a:srgbClr val="3333FF"/>
              </a:solidFill>
              <a:latin typeface="楷体" panose="02010609060101010101" pitchFamily="49" charset="-122"/>
              <a:ea typeface="楷体" panose="02010609060101010101" pitchFamily="49"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三、实验室日常管理要求</a:t>
            </a:r>
          </a:p>
        </p:txBody>
      </p:sp>
      <p:sp>
        <p:nvSpPr>
          <p:cNvPr id="3" name="文本占位符 2"/>
          <p:cNvSpPr>
            <a:spLocks noGrp="1"/>
          </p:cNvSpPr>
          <p:nvPr>
            <p:ph type="body" idx="1"/>
          </p:nvPr>
        </p:nvSpPr>
        <p:spPr>
          <a:xfrm>
            <a:off x="585470" y="742998"/>
            <a:ext cx="7843520" cy="3809900"/>
          </a:xfrm>
        </p:spPr>
        <p:txBody>
          <a:bodyPr>
            <a:normAutofit/>
          </a:bodyPr>
          <a:lstStyle/>
          <a:p>
            <a:r>
              <a:rPr lang="en-US" altLang="zh-CN" sz="1400" b="1" dirty="0">
                <a:solidFill>
                  <a:srgbClr val="3333FF"/>
                </a:solidFill>
                <a:latin typeface="楷体" panose="02010609060101010101" pitchFamily="49" charset="-122"/>
                <a:ea typeface="楷体" panose="02010609060101010101" pitchFamily="49" charset="-122"/>
              </a:rPr>
              <a:t>4</a:t>
            </a:r>
            <a:r>
              <a:rPr lang="zh-CN" altLang="en-US" sz="1400" b="1" dirty="0">
                <a:solidFill>
                  <a:srgbClr val="3333FF"/>
                </a:solidFill>
                <a:latin typeface="楷体" panose="02010609060101010101" pitchFamily="49" charset="-122"/>
                <a:ea typeface="楷体" panose="02010609060101010101" pitchFamily="49" charset="-122"/>
              </a:rPr>
              <a:t>、时间安排</a:t>
            </a:r>
            <a:endParaRPr lang="en-US" altLang="zh-CN" sz="1400" b="1" dirty="0">
              <a:solidFill>
                <a:srgbClr val="3333FF"/>
              </a:solidFill>
              <a:latin typeface="楷体" panose="02010609060101010101" pitchFamily="49" charset="-122"/>
              <a:ea typeface="楷体" panose="02010609060101010101" pitchFamily="49"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课程实验由任课教师提前统一安排；</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创新类或竞赛类实验由责任人提前申请借用，一般在工作日时间内开展。如需在夜间、寒暑假、节假日开展需要在实验过程中向实验室老师特别申请批准。创新类或竞赛类实验需指导老师在场；</a:t>
            </a: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所有实验都要履行每日登记制度。</a:t>
            </a:r>
            <a:endParaRPr lang="en-US" altLang="zh-CN" sz="1400" b="1" dirty="0">
              <a:solidFill>
                <a:srgbClr val="3333FF"/>
              </a:solidFill>
              <a:latin typeface="楷体" panose="02010609060101010101" pitchFamily="49" charset="-122"/>
              <a:ea typeface="楷体" panose="02010609060101010101" pitchFamily="49" charset="-122"/>
            </a:endParaRPr>
          </a:p>
          <a:p>
            <a:r>
              <a:rPr lang="en-US" altLang="zh-CN" sz="1400" b="1" dirty="0">
                <a:solidFill>
                  <a:srgbClr val="3333FF"/>
                </a:solidFill>
                <a:latin typeface="楷体" panose="02010609060101010101" pitchFamily="49" charset="-122"/>
                <a:ea typeface="楷体" panose="02010609060101010101" pitchFamily="49" charset="-122"/>
              </a:rPr>
              <a:t>5</a:t>
            </a:r>
            <a:r>
              <a:rPr lang="zh-CN" altLang="en-US" sz="1400" b="1" dirty="0">
                <a:solidFill>
                  <a:srgbClr val="3333FF"/>
                </a:solidFill>
                <a:latin typeface="楷体" panose="02010609060101010101" pitchFamily="49" charset="-122"/>
                <a:ea typeface="楷体" panose="02010609060101010101" pitchFamily="49" charset="-122"/>
              </a:rPr>
              <a:t>、禁止携带易燃易爆物品</a:t>
            </a:r>
            <a:endParaRPr lang="en-US" altLang="zh-CN" sz="1400" b="1" dirty="0">
              <a:solidFill>
                <a:srgbClr val="3333FF"/>
              </a:solidFill>
              <a:latin typeface="楷体" panose="02010609060101010101" pitchFamily="49" charset="-122"/>
              <a:ea typeface="楷体" panose="02010609060101010101" pitchFamily="49"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易燃易爆物品在实验室中可能因为操作不当或设备故障引发火灾或爆炸，因此，为了保障人员安全和设备安全，严禁携带此类物品进入实验室。</a:t>
            </a:r>
            <a:endParaRPr lang="en-US" altLang="zh-CN" sz="1400" b="1" dirty="0">
              <a:solidFill>
                <a:srgbClr val="3333FF"/>
              </a:solidFill>
              <a:latin typeface="楷体" panose="02010609060101010101" pitchFamily="49" charset="-122"/>
              <a:ea typeface="楷体" panose="02010609060101010101" pitchFamily="49" charset="-122"/>
            </a:endParaRPr>
          </a:p>
          <a:p>
            <a:endParaRPr lang="en-US" altLang="zh-CN" sz="1400" b="1" dirty="0">
              <a:solidFill>
                <a:srgbClr val="3333FF"/>
              </a:solidFill>
              <a:latin typeface="楷体" panose="02010609060101010101" pitchFamily="49" charset="-122"/>
              <a:ea typeface="楷体" panose="02010609060101010101" pitchFamily="49" charset="-122"/>
            </a:endParaRPr>
          </a:p>
          <a:p>
            <a:endParaRPr lang="en-US" altLang="zh-CN" sz="1400" b="1" dirty="0">
              <a:solidFill>
                <a:srgbClr val="3333FF"/>
              </a:solidFill>
              <a:latin typeface="楷体" panose="02010609060101010101" pitchFamily="49" charset="-122"/>
              <a:ea typeface="楷体" panose="02010609060101010101" pitchFamily="49"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四、安全须知与应急处置</a:t>
            </a:r>
          </a:p>
        </p:txBody>
      </p:sp>
      <p:sp>
        <p:nvSpPr>
          <p:cNvPr id="3" name="文本占位符 2"/>
          <p:cNvSpPr>
            <a:spLocks noGrp="1"/>
          </p:cNvSpPr>
          <p:nvPr>
            <p:ph type="body" idx="1"/>
          </p:nvPr>
        </p:nvSpPr>
        <p:spPr>
          <a:xfrm>
            <a:off x="585470" y="666800"/>
            <a:ext cx="7843520" cy="4114692"/>
          </a:xfrm>
        </p:spPr>
        <p:txBody>
          <a:bodyPr>
            <a:normAutofit/>
          </a:bodyPr>
          <a:lstStyle/>
          <a:p>
            <a:pPr algn="ctr"/>
            <a:endParaRPr lang="en-US" altLang="zh-CN" sz="2000" b="1" dirty="0">
              <a:solidFill>
                <a:srgbClr val="3333FF"/>
              </a:solidFill>
              <a:latin typeface="楷体" panose="02010609060101010101" pitchFamily="49" charset="-122"/>
              <a:ea typeface="楷体" panose="02010609060101010101" pitchFamily="49" charset="-122"/>
            </a:endParaRPr>
          </a:p>
          <a:p>
            <a:pPr algn="ctr"/>
            <a:r>
              <a:rPr lang="zh-CN" altLang="en-US" sz="3600" b="1" dirty="0">
                <a:solidFill>
                  <a:srgbClr val="3333FF"/>
                </a:solidFill>
                <a:latin typeface="楷体" panose="02010609060101010101" pitchFamily="49" charset="-122"/>
                <a:ea typeface="楷体" panose="02010609060101010101" pitchFamily="49" charset="-122"/>
              </a:rPr>
              <a:t>合肥工业大学</a:t>
            </a:r>
            <a:endParaRPr lang="en-US" altLang="zh-CN" sz="3600" b="1" dirty="0">
              <a:solidFill>
                <a:srgbClr val="3333FF"/>
              </a:solidFill>
              <a:latin typeface="楷体" panose="02010609060101010101" pitchFamily="49" charset="-122"/>
              <a:ea typeface="楷体" panose="02010609060101010101" pitchFamily="49" charset="-122"/>
            </a:endParaRPr>
          </a:p>
          <a:p>
            <a:pPr algn="ctr"/>
            <a:r>
              <a:rPr lang="zh-CN" altLang="en-US" sz="3600" b="1" dirty="0">
                <a:solidFill>
                  <a:srgbClr val="3333FF"/>
                </a:solidFill>
                <a:latin typeface="楷体" panose="02010609060101010101" pitchFamily="49" charset="-122"/>
                <a:ea typeface="楷体" panose="02010609060101010101" pitchFamily="49" charset="-122"/>
              </a:rPr>
              <a:t>实验室安全责任追究暂行规</a:t>
            </a:r>
            <a:r>
              <a:rPr lang="zh-CN" altLang="en-US" sz="3600" b="1" spc="5" dirty="0">
                <a:solidFill>
                  <a:srgbClr val="3333FF"/>
                </a:solidFill>
                <a:latin typeface="楷体" panose="02010609060101010101" pitchFamily="49" charset="-122"/>
                <a:ea typeface="楷体" panose="02010609060101010101" pitchFamily="49" charset="-122"/>
              </a:rPr>
              <a:t>定</a:t>
            </a:r>
            <a:endParaRPr lang="zh-CN" altLang="en-US" sz="3600" b="1" dirty="0">
              <a:solidFill>
                <a:srgbClr val="3333FF"/>
              </a:solidFill>
              <a:latin typeface="楷体" panose="02010609060101010101" pitchFamily="49" charset="-122"/>
              <a:ea typeface="楷体" panose="02010609060101010101" pitchFamily="49"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34921" y="552151"/>
            <a:ext cx="3970158"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789932" y="1719072"/>
            <a:ext cx="4082796" cy="2001012"/>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72990" y="1729415"/>
            <a:ext cx="3840479" cy="1855470"/>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panose="020B0503020204020204" pitchFamily="34" charset="-122"/>
                <a:cs typeface="微软雅黑" panose="020B0503020204020204" pitchFamily="34" charset="-122"/>
              </a:rPr>
              <a:t>第四级</a:t>
            </a:r>
            <a:r>
              <a:rPr sz="2000" spc="5" dirty="0">
                <a:solidFill>
                  <a:srgbClr val="FF0000"/>
                </a:solidFill>
                <a:latin typeface="微软雅黑" panose="020B0503020204020204" pitchFamily="34" charset="-122"/>
                <a:cs typeface="微软雅黑" panose="020B0503020204020204" pitchFamily="34" charset="-122"/>
              </a:rPr>
              <a:t>（</a:t>
            </a:r>
            <a:r>
              <a:rPr sz="2000" spc="-30" dirty="0">
                <a:solidFill>
                  <a:srgbClr val="FF0000"/>
                </a:solidFill>
                <a:latin typeface="微软雅黑" panose="020B0503020204020204" pitchFamily="34" charset="-122"/>
                <a:cs typeface="微软雅黑" panose="020B0503020204020204" pitchFamily="34" charset="-122"/>
              </a:rPr>
              <a:t> </a:t>
            </a:r>
            <a:r>
              <a:rPr sz="2000" dirty="0">
                <a:solidFill>
                  <a:srgbClr val="FF0000"/>
                </a:solidFill>
                <a:latin typeface="微软雅黑" panose="020B0503020204020204" pitchFamily="34" charset="-122"/>
                <a:cs typeface="微软雅黑" panose="020B0503020204020204" pitchFamily="34" charset="-122"/>
              </a:rPr>
              <a:t>—￥500）</a:t>
            </a:r>
            <a:endParaRPr sz="2000">
              <a:latin typeface="微软雅黑" panose="020B0503020204020204" pitchFamily="34" charset="-122"/>
              <a:cs typeface="微软雅黑" panose="020B0503020204020204" pitchFamily="34" charset="-122"/>
            </a:endParaRPr>
          </a:p>
          <a:p>
            <a:pPr marL="12700" marR="5080">
              <a:lnSpc>
                <a:spcPct val="150000"/>
              </a:lnSpc>
            </a:pPr>
            <a:r>
              <a:rPr sz="2000" dirty="0">
                <a:latin typeface="微软雅黑" panose="020B0503020204020204" pitchFamily="34" charset="-122"/>
                <a:cs typeface="微软雅黑" panose="020B0503020204020204" pitchFamily="34" charset="-122"/>
              </a:rPr>
              <a:t>1、在实验室内吸烟、饮</a:t>
            </a:r>
            <a:r>
              <a:rPr sz="2000" spc="-15" dirty="0">
                <a:latin typeface="微软雅黑" panose="020B0503020204020204" pitchFamily="34" charset="-122"/>
                <a:cs typeface="微软雅黑" panose="020B0503020204020204" pitchFamily="34" charset="-122"/>
              </a:rPr>
              <a:t>食</a:t>
            </a:r>
            <a:r>
              <a:rPr sz="2000" dirty="0">
                <a:latin typeface="微软雅黑" panose="020B0503020204020204" pitchFamily="34" charset="-122"/>
                <a:cs typeface="微软雅黑" panose="020B0503020204020204" pitchFamily="34" charset="-122"/>
              </a:rPr>
              <a:t>；在实 验室内（包括冰箱中）</a:t>
            </a:r>
            <a:r>
              <a:rPr sz="2000" spc="-15" dirty="0">
                <a:latin typeface="微软雅黑" panose="020B0503020204020204" pitchFamily="34" charset="-122"/>
                <a:cs typeface="微软雅黑" panose="020B0503020204020204" pitchFamily="34" charset="-122"/>
              </a:rPr>
              <a:t>存</a:t>
            </a:r>
            <a:r>
              <a:rPr sz="2000" dirty="0">
                <a:latin typeface="微软雅黑" panose="020B0503020204020204" pitchFamily="34" charset="-122"/>
                <a:cs typeface="微软雅黑" panose="020B0503020204020204" pitchFamily="34" charset="-122"/>
              </a:rPr>
              <a:t>放食</a:t>
            </a:r>
            <a:r>
              <a:rPr sz="2000" spc="-15" dirty="0">
                <a:latin typeface="微软雅黑" panose="020B0503020204020204" pitchFamily="34" charset="-122"/>
                <a:cs typeface="微软雅黑" panose="020B0503020204020204" pitchFamily="34" charset="-122"/>
              </a:rPr>
              <a:t>品</a:t>
            </a:r>
            <a:r>
              <a:rPr sz="2000" dirty="0">
                <a:latin typeface="微软雅黑" panose="020B0503020204020204" pitchFamily="34" charset="-122"/>
                <a:cs typeface="微软雅黑" panose="020B0503020204020204" pitchFamily="34" charset="-122"/>
              </a:rPr>
              <a:t>、 饮料等</a:t>
            </a:r>
            <a:endParaRPr sz="2000">
              <a:latin typeface="微软雅黑" panose="020B0503020204020204" pitchFamily="34" charset="-122"/>
              <a:cs typeface="微软雅黑" panose="020B0503020204020204"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594806" y="514404"/>
            <a:ext cx="3954131"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0520" y="1665732"/>
            <a:ext cx="4082796" cy="178917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32612" y="1798802"/>
            <a:ext cx="3740785"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panose="020B0503020204020204" pitchFamily="34" charset="-122"/>
                <a:cs typeface="微软雅黑" panose="020B0503020204020204" pitchFamily="34" charset="-122"/>
              </a:rPr>
              <a:t>第四</a:t>
            </a:r>
            <a:r>
              <a:rPr sz="2000" spc="-5" dirty="0">
                <a:solidFill>
                  <a:srgbClr val="FF0000"/>
                </a:solidFill>
                <a:latin typeface="微软雅黑" panose="020B0503020204020204" pitchFamily="34" charset="-122"/>
                <a:cs typeface="微软雅黑" panose="020B0503020204020204" pitchFamily="34" charset="-122"/>
              </a:rPr>
              <a:t>级</a:t>
            </a:r>
            <a:r>
              <a:rPr sz="2000" dirty="0">
                <a:solidFill>
                  <a:srgbClr val="FF0000"/>
                </a:solidFill>
                <a:latin typeface="微软雅黑" panose="020B0503020204020204" pitchFamily="34" charset="-122"/>
                <a:cs typeface="微软雅黑" panose="020B0503020204020204" pitchFamily="34" charset="-122"/>
              </a:rPr>
              <a:t>（</a:t>
            </a:r>
            <a:r>
              <a:rPr sz="2000" spc="-30" dirty="0">
                <a:solidFill>
                  <a:srgbClr val="FF0000"/>
                </a:solidFill>
                <a:latin typeface="微软雅黑" panose="020B0503020204020204" pitchFamily="34" charset="-122"/>
                <a:cs typeface="微软雅黑" panose="020B0503020204020204" pitchFamily="34" charset="-122"/>
              </a:rPr>
              <a:t> </a:t>
            </a:r>
            <a:r>
              <a:rPr sz="2000" dirty="0">
                <a:solidFill>
                  <a:srgbClr val="FF0000"/>
                </a:solidFill>
                <a:latin typeface="微软雅黑" panose="020B0503020204020204" pitchFamily="34" charset="-122"/>
                <a:cs typeface="微软雅黑" panose="020B0503020204020204" pitchFamily="34" charset="-122"/>
              </a:rPr>
              <a:t>—￥500）</a:t>
            </a:r>
            <a:endParaRPr sz="2000">
              <a:latin typeface="微软雅黑" panose="020B0503020204020204" pitchFamily="34" charset="-122"/>
              <a:cs typeface="微软雅黑" panose="020B0503020204020204" pitchFamily="34" charset="-122"/>
            </a:endParaRPr>
          </a:p>
          <a:p>
            <a:pPr marL="12700" marR="5080">
              <a:lnSpc>
                <a:spcPct val="150000"/>
              </a:lnSpc>
            </a:pPr>
            <a:r>
              <a:rPr sz="2000" dirty="0">
                <a:latin typeface="微软雅黑" panose="020B0503020204020204" pitchFamily="34" charset="-122"/>
                <a:cs typeface="微软雅黑" panose="020B0503020204020204" pitchFamily="34" charset="-122"/>
              </a:rPr>
              <a:t>2、</a:t>
            </a:r>
            <a:r>
              <a:rPr sz="2000" spc="-5" dirty="0">
                <a:latin typeface="微软雅黑" panose="020B0503020204020204" pitchFamily="34" charset="-122"/>
                <a:cs typeface="微软雅黑" panose="020B0503020204020204" pitchFamily="34" charset="-122"/>
              </a:rPr>
              <a:t>未</a:t>
            </a:r>
            <a:r>
              <a:rPr sz="2000" dirty="0">
                <a:latin typeface="微软雅黑" panose="020B0503020204020204" pitchFamily="34" charset="-122"/>
                <a:cs typeface="微软雅黑" panose="020B0503020204020204" pitchFamily="34" charset="-122"/>
              </a:rPr>
              <a:t>取得准入资格进入</a:t>
            </a:r>
            <a:r>
              <a:rPr sz="2000" spc="-10" dirty="0">
                <a:latin typeface="微软雅黑" panose="020B0503020204020204" pitchFamily="34" charset="-122"/>
                <a:cs typeface="微软雅黑" panose="020B0503020204020204" pitchFamily="34" charset="-122"/>
              </a:rPr>
              <a:t>实</a:t>
            </a:r>
            <a:r>
              <a:rPr sz="2000" dirty="0">
                <a:latin typeface="微软雅黑" panose="020B0503020204020204" pitchFamily="34" charset="-122"/>
                <a:cs typeface="微软雅黑" panose="020B0503020204020204" pitchFamily="34" charset="-122"/>
              </a:rPr>
              <a:t>验室开 展实验活动</a:t>
            </a:r>
            <a:endParaRPr sz="2000">
              <a:latin typeface="微软雅黑" panose="020B0503020204020204" pitchFamily="34" charset="-122"/>
              <a:cs typeface="微软雅黑" panose="020B0503020204020204" pitchFamily="34" charset="-122"/>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cce69325-7cc6-47e8-9bf2-4cde19d7e3b4"/>
  <p:tag name="COMMONDATA" val="eyJoZGlkIjoiNTYyOTY1YmI1NGRlNjM1ODRiOWI4ZTdhZGYyNWY5MjQ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1182</Words>
  <Application>Microsoft Office PowerPoint</Application>
  <PresentationFormat>全屏显示(16:9)</PresentationFormat>
  <Paragraphs>116</Paragraphs>
  <Slides>37</Slides>
  <Notes>1</Notes>
  <HiddenSlides>0</HiddenSlides>
  <MMClips>0</MMClips>
  <ScaleCrop>false</ScaleCrop>
  <HeadingPairs>
    <vt:vector size="6" baseType="variant">
      <vt:variant>
        <vt:lpstr>已用的字体</vt:lpstr>
      </vt:variant>
      <vt:variant>
        <vt:i4>7</vt:i4>
      </vt:variant>
      <vt:variant>
        <vt:lpstr>主题</vt:lpstr>
      </vt:variant>
      <vt:variant>
        <vt:i4>3</vt:i4>
      </vt:variant>
      <vt:variant>
        <vt:lpstr>幻灯片标题</vt:lpstr>
      </vt:variant>
      <vt:variant>
        <vt:i4>37</vt:i4>
      </vt:variant>
    </vt:vector>
  </HeadingPairs>
  <TitlesOfParts>
    <vt:vector size="47" baseType="lpstr">
      <vt:lpstr>黑体</vt:lpstr>
      <vt:lpstr>楷体</vt:lpstr>
      <vt:lpstr>微软雅黑</vt:lpstr>
      <vt:lpstr>Arial</vt:lpstr>
      <vt:lpstr>Calibri</vt:lpstr>
      <vt:lpstr>Times New Roman</vt:lpstr>
      <vt:lpstr>Wingdings</vt:lpstr>
      <vt:lpstr>自定义设计方案</vt:lpstr>
      <vt:lpstr>1_自定义设计方案</vt:lpstr>
      <vt:lpstr>2_自定义设计方案</vt:lpstr>
      <vt:lpstr>PowerPoint 演示文稿</vt:lpstr>
      <vt:lpstr>一、实验室简介</vt:lpstr>
      <vt:lpstr>一、实验室简介</vt:lpstr>
      <vt:lpstr>二、实验室日常管理要求</vt:lpstr>
      <vt:lpstr>二、实验室日常管理要求</vt:lpstr>
      <vt:lpstr>三、实验室日常管理要求</vt:lpstr>
      <vt:lpstr>四、安全须知与应急处置</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Lenovo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朱玟雅</dc:creator>
  <cp:lastModifiedBy>LIANG HUANG</cp:lastModifiedBy>
  <cp:revision>2745</cp:revision>
  <cp:lastPrinted>2025-05-14T06:45:27Z</cp:lastPrinted>
  <dcterms:created xsi:type="dcterms:W3CDTF">2016-03-15T10:07:00Z</dcterms:created>
  <dcterms:modified xsi:type="dcterms:W3CDTF">2025-05-14T06:45:42Z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2052-12.1.0.20784</vt:lpwstr>
  </property>
  <property fmtid="{D5CDD505-2E9C-101B-9397-08002B2CF9AE}" pid="3" name="KSORubyTemplateID">
    <vt:lpwstr>2</vt:lpwstr>
  </property>
  <property fmtid="{D5CDD505-2E9C-101B-9397-08002B2CF9AE}" pid="4" name="ICV">
    <vt:lpwstr>35084BD768BD4DD9856226114AF892A7</vt:lpwstr>
  </property>
</Properties>
</file>